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4" r:id="rId3"/>
    <p:sldId id="285" r:id="rId4"/>
    <p:sldId id="289" r:id="rId5"/>
    <p:sldId id="287" r:id="rId6"/>
    <p:sldId id="294" r:id="rId7"/>
    <p:sldId id="295" r:id="rId8"/>
    <p:sldId id="290" r:id="rId9"/>
    <p:sldId id="300" r:id="rId10"/>
    <p:sldId id="269" r:id="rId11"/>
    <p:sldId id="271" r:id="rId12"/>
    <p:sldId id="292" r:id="rId13"/>
    <p:sldId id="272" r:id="rId14"/>
    <p:sldId id="293" r:id="rId15"/>
    <p:sldId id="297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Berit Brovold" initials="AB" lastIdx="3" clrIdx="0">
    <p:extLst>
      <p:ext uri="{19B8F6BF-5375-455C-9EA6-DF929625EA0E}">
        <p15:presenceInfo xmlns:p15="http://schemas.microsoft.com/office/powerpoint/2012/main" userId="S::anne-berit.brovold@4h.no::d4018b58-179f-4749-8080-cd57453812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FEE2569-F6BB-481A-9623-14751D808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63396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B78045-7CE9-4159-AD0E-8B970EAC4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CE1D9B8-F586-4B7D-A9C9-F7222587A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82935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A4E3B4-DC80-409A-8562-4B29D725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803D21-5388-4D89-8B53-F0FEB14E5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2903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7C568D-D2D8-45E2-945A-8D24EDC7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6BF01A-E16F-4F1A-AC29-5297AF0B4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8100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930051-214F-426C-95B0-7F0803E96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606B92-A2D2-4C23-A016-AACC1A57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4226E8E-20D7-4F33-88B7-E6B820810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46874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C20F8F-19F7-48C8-80C1-AADCEAC2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9A8F8D-0804-44EA-B4AF-B1388B33D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61AF049-0D75-4BC3-A283-7FA4A2E43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B8984D6-DE7B-4215-9FE6-59EACE654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0E402C9-0F50-4BBF-B712-145CA6BDF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84369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67C92F-9C14-4621-9F02-1154A53C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78791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722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112B5-D2B3-4C7C-AE0D-F6C68B0D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2FA509-52C9-46AA-B012-AEFB40C18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72D062A-9944-4179-902C-8359F00AD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96882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9856CD-7ADC-4D35-AE17-A046EBA2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797E553-8B76-4506-87F9-529C85089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EF1CC5D-377B-4FB7-A291-D164DC831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288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BB9D04-4DDB-4503-BDE9-5FC9E3C0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47B711-0834-452D-AF0E-A8B9D0914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8265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1BA672-8A52-4048-BBE1-194F627C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9CA5C2-0DAA-484C-91E9-21E99754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3498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704201-54C3-454C-9EC0-C9EEBD2F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D282B7-AE85-4675-8F4A-F84C3CA31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141B224-8790-46E0-8798-980CEB059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5883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4633CE-5068-4931-B735-079E5B2D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47D87D-93F6-45C9-AD91-72136E9B7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F50471-6387-45A2-904F-6737C7B25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5B9400-3A6B-4BDE-89DF-07240CCBA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84EB242-A2D4-4AF9-97E2-1B36C00AB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8351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3A8885-8C93-44DB-B18A-CAF3E499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4914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87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E03814-12D8-44C4-80F1-BCDAA400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BFEB89-25E4-46EF-B9D9-25ED18F9E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DABB445-2804-414F-B2F6-D46CF2C92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4665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C54DDA-D43F-4A42-B0F1-C74F6DC3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277185D-0CA0-4334-93D2-6212A3BFD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AC53CC9-2B61-4A39-896E-CC4ACD608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39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1468B79-345A-4964-A2D9-19E189B7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315"/>
            <a:ext cx="9308977" cy="1060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67B06C-93CA-4FC5-B9C0-BF7865999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85423"/>
            <a:ext cx="9308977" cy="376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6203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DC42716-2654-48D7-A0FE-671126B8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CFF322E-9FF8-41FD-A4BD-02EAC23C0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9510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y.visme.co/view/dmdxrv8e-knask-2-202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ONCHoAKI2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88C1E4-92F6-4D6C-8A73-1E9E70AF3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414" y="2009553"/>
            <a:ext cx="9144000" cy="1766221"/>
          </a:xfrm>
        </p:spPr>
        <p:txBody>
          <a:bodyPr>
            <a:normAutofit/>
          </a:bodyPr>
          <a:lstStyle/>
          <a:p>
            <a:pPr algn="l"/>
            <a:r>
              <a:rPr lang="nb-NO" sz="5400" dirty="0">
                <a:solidFill>
                  <a:schemeClr val="bg1"/>
                </a:solidFill>
              </a:rPr>
              <a:t>4H Rogaland</a:t>
            </a:r>
            <a:br>
              <a:rPr lang="nb-NO" sz="5400" dirty="0">
                <a:solidFill>
                  <a:schemeClr val="bg1"/>
                </a:solidFill>
              </a:rPr>
            </a:br>
            <a:endParaRPr lang="nb-NO" sz="54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EFCA291-491E-4CF1-9E70-4B03E667D2C1}"/>
              </a:ext>
            </a:extLst>
          </p:cNvPr>
          <p:cNvSpPr txBox="1"/>
          <p:nvPr/>
        </p:nvSpPr>
        <p:spPr>
          <a:xfrm>
            <a:off x="1186001" y="3270398"/>
            <a:ext cx="98840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Velkommen til </a:t>
            </a:r>
            <a:br>
              <a:rPr lang="nb-NO" sz="48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</a:br>
            <a:r>
              <a:rPr lang="nb-NO" sz="48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klubboppfølgingsmøte </a:t>
            </a:r>
          </a:p>
          <a:p>
            <a:r>
              <a:rPr lang="nb-NO" sz="48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DEL 2 - 21.01.21</a:t>
            </a:r>
          </a:p>
          <a:p>
            <a:endParaRPr lang="nb-NO" sz="48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48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831D4E-06FB-4750-95C2-E3156A7D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Prosjektplattform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41D91E-50F9-4C25-A0CA-7C389FD29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Prosjektplattform stengt til 15.2 </a:t>
            </a:r>
            <a:r>
              <a:rPr lang="nb-NO" dirty="0" err="1"/>
              <a:t>pga</a:t>
            </a:r>
            <a:r>
              <a:rPr lang="nb-NO" dirty="0"/>
              <a:t> oppgradering</a:t>
            </a:r>
          </a:p>
          <a:p>
            <a:r>
              <a:rPr lang="nb-NO" dirty="0"/>
              <a:t>Frist levering prosjektplan endres til 15.4</a:t>
            </a:r>
          </a:p>
          <a:p>
            <a:r>
              <a:rPr lang="nb-NO" dirty="0"/>
              <a:t>Opplæring i fylke etter vinterferien (1.- 5.3)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Oppdragsbanken er tilgjengelig</a:t>
            </a:r>
          </a:p>
          <a:p>
            <a:r>
              <a:rPr lang="nb-NO" dirty="0"/>
              <a:t>Informasjonssider er tilgjengelig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106DA9C2-990E-45D9-AECE-FE200B9C9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73" y="3902327"/>
            <a:ext cx="4784927" cy="1918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3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05A03D20-CDA1-4F9E-BD26-6A40C1304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9644"/>
            <a:ext cx="72199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A99DE2C-EE00-4DAD-BC86-6E04C8FB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KNASK medlemsblad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E929794-71E0-4E87-8170-30C1943C6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Har du lest den nye </a:t>
            </a:r>
            <a:r>
              <a:rPr lang="nb-NO" dirty="0" err="1"/>
              <a:t>Knasken</a:t>
            </a:r>
            <a:r>
              <a:rPr lang="nb-NO" dirty="0"/>
              <a:t>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Plassholder for innhold 4">
            <a:extLst>
              <a:ext uri="{FF2B5EF4-FFF2-40B4-BE49-F238E27FC236}">
                <a16:creationId xmlns:a16="http://schemas.microsoft.com/office/drawing/2014/main" id="{6A0012EC-D0F0-4E5A-A3D4-DAC692BF3B5C}"/>
              </a:ext>
            </a:extLst>
          </p:cNvPr>
          <p:cNvSpPr txBox="1">
            <a:spLocks/>
          </p:cNvSpPr>
          <p:nvPr/>
        </p:nvSpPr>
        <p:spPr>
          <a:xfrm rot="167493">
            <a:off x="2001187" y="2761450"/>
            <a:ext cx="1919913" cy="4585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pic>
        <p:nvPicPr>
          <p:cNvPr id="12" name="Bilde 11">
            <a:hlinkClick r:id="rId3"/>
            <a:extLst>
              <a:ext uri="{FF2B5EF4-FFF2-40B4-BE49-F238E27FC236}">
                <a16:creationId xmlns:a16="http://schemas.microsoft.com/office/drawing/2014/main" id="{D3EA32E5-645E-490D-ABDE-64BEB5658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56" y="4813555"/>
            <a:ext cx="1054699" cy="1054699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4EC7019B-7B2C-4C8C-80D7-0D1791430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1975">
            <a:off x="7624459" y="1257307"/>
            <a:ext cx="2490209" cy="4428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6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818632FD-7DBE-4FF1-BAD1-FED8E620F5FA}"/>
              </a:ext>
            </a:extLst>
          </p:cNvPr>
          <p:cNvSpPr txBox="1">
            <a:spLocks/>
          </p:cNvSpPr>
          <p:nvPr/>
        </p:nvSpPr>
        <p:spPr>
          <a:xfrm>
            <a:off x="794068" y="1270438"/>
            <a:ext cx="2770187" cy="8858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BBD5BB49-5FC1-4798-A341-56DE282601F3}"/>
              </a:ext>
            </a:extLst>
          </p:cNvPr>
          <p:cNvSpPr txBox="1">
            <a:spLocks/>
          </p:cNvSpPr>
          <p:nvPr/>
        </p:nvSpPr>
        <p:spPr>
          <a:xfrm>
            <a:off x="839789" y="2057400"/>
            <a:ext cx="2939732" cy="2644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nb-NO" sz="1800" dirty="0"/>
          </a:p>
        </p:txBody>
      </p:sp>
      <p:pic>
        <p:nvPicPr>
          <p:cNvPr id="9" name="Media på Internett 8" title="Nordisk leir 2019 - After Movie">
            <a:hlinkClick r:id="" action="ppaction://media"/>
            <a:extLst>
              <a:ext uri="{FF2B5EF4-FFF2-40B4-BE49-F238E27FC236}">
                <a16:creationId xmlns:a16="http://schemas.microsoft.com/office/drawing/2014/main" id="{21EA9F96-BA26-41C6-9141-F58E604DE0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9855" y="490654"/>
            <a:ext cx="9507032" cy="534770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F3654FAA-B294-44B7-98C1-89942A1FD2C6}"/>
              </a:ext>
            </a:extLst>
          </p:cNvPr>
          <p:cNvSpPr/>
          <p:nvPr/>
        </p:nvSpPr>
        <p:spPr>
          <a:xfrm>
            <a:off x="4519703" y="4707572"/>
            <a:ext cx="3152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https://youtu.be/sONCHoAKI2E</a:t>
            </a:r>
          </a:p>
        </p:txBody>
      </p:sp>
    </p:spTree>
    <p:extLst>
      <p:ext uri="{BB962C8B-B14F-4D97-AF65-F5344CB8AC3E}">
        <p14:creationId xmlns:p14="http://schemas.microsoft.com/office/powerpoint/2010/main" val="75179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90731B23-5DD2-4865-A56D-C182AAE4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Gruppeoppgaver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7149A7-C3F1-4212-B179-50332D9F1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7607E5D-5DC1-4F49-A4A0-368F5D28F181}"/>
              </a:ext>
            </a:extLst>
          </p:cNvPr>
          <p:cNvSpPr txBox="1"/>
          <p:nvPr/>
        </p:nvSpPr>
        <p:spPr>
          <a:xfrm>
            <a:off x="992221" y="2198850"/>
            <a:ext cx="82077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i="0" dirty="0">
                <a:solidFill>
                  <a:srgbClr val="2C2C2D"/>
                </a:solidFill>
                <a:effectLst/>
                <a:latin typeface="Open Sans"/>
              </a:rPr>
              <a:t>Hvordan skape aktiviteter i klubbene på tross av korona? </a:t>
            </a:r>
            <a:br>
              <a:rPr lang="nb-NO" sz="2800" b="1" i="0" dirty="0">
                <a:solidFill>
                  <a:srgbClr val="2C2C2D"/>
                </a:solidFill>
                <a:effectLst/>
                <a:latin typeface="Open Sans"/>
              </a:rPr>
            </a:br>
            <a:endParaRPr lang="nb-NO" sz="2800" b="1" i="0" dirty="0">
              <a:solidFill>
                <a:srgbClr val="2C2C2D"/>
              </a:solidFill>
              <a:effectLst/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>
                <a:solidFill>
                  <a:srgbClr val="2C2C2D"/>
                </a:solidFill>
                <a:latin typeface="Open Sans"/>
              </a:rPr>
              <a:t>Hvordan s</a:t>
            </a:r>
            <a:r>
              <a:rPr lang="nb-NO" sz="2800" b="1" i="0" dirty="0">
                <a:solidFill>
                  <a:srgbClr val="2C2C2D"/>
                </a:solidFill>
                <a:effectLst/>
                <a:latin typeface="Open Sans"/>
              </a:rPr>
              <a:t>kape engasjement blant styremedlemmer og medlemmene?</a:t>
            </a:r>
            <a:br>
              <a:rPr lang="nb-NO" sz="2800" b="1" i="0" dirty="0">
                <a:solidFill>
                  <a:srgbClr val="2C2C2D"/>
                </a:solidFill>
                <a:effectLst/>
                <a:latin typeface="Open Sans"/>
              </a:rPr>
            </a:br>
            <a:endParaRPr lang="nb-NO" sz="2800" b="1" i="0" dirty="0">
              <a:solidFill>
                <a:srgbClr val="2C2C2D"/>
              </a:solidFill>
              <a:effectLst/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>
                <a:solidFill>
                  <a:srgbClr val="2C2C2D"/>
                </a:solidFill>
                <a:latin typeface="Open Sans"/>
              </a:rPr>
              <a:t>Hvordan motivere styremedlemmene til å delta på digitalt styreverv/årsmøte?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296214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88C1E4-92F6-4D6C-8A73-1E9E70AF3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512" y="2680761"/>
            <a:ext cx="9144000" cy="1766221"/>
          </a:xfrm>
        </p:spPr>
        <p:txBody>
          <a:bodyPr>
            <a:normAutofit/>
          </a:bodyPr>
          <a:lstStyle/>
          <a:p>
            <a:pPr algn="l"/>
            <a:r>
              <a:rPr lang="nb-NO" sz="5400" dirty="0">
                <a:solidFill>
                  <a:schemeClr val="bg1"/>
                </a:solidFill>
              </a:rPr>
              <a:t>Takk for i kveld</a:t>
            </a:r>
            <a:r>
              <a:rPr lang="nb-NO" sz="54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br>
              <a:rPr lang="nb-NO" sz="5400" dirty="0">
                <a:solidFill>
                  <a:schemeClr val="bg1"/>
                </a:solidFill>
              </a:rPr>
            </a:b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135813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39C98C-3A35-4B8A-9B81-46F5C63CE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2653"/>
            <a:ext cx="9308977" cy="1060373"/>
          </a:xfrm>
        </p:spPr>
        <p:txBody>
          <a:bodyPr>
            <a:normAutofit/>
          </a:bodyPr>
          <a:lstStyle/>
          <a:p>
            <a:r>
              <a:rPr lang="nb-NO" dirty="0"/>
              <a:t>Program - del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D513FB-4C76-460A-8F37-73611F393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3871"/>
            <a:ext cx="9443936" cy="376730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nb-NO" b="0" i="0" dirty="0">
                <a:solidFill>
                  <a:srgbClr val="2C2C2D"/>
                </a:solidFill>
                <a:effectLst/>
                <a:latin typeface="Open Sans"/>
              </a:rPr>
              <a:t>Informasjon fra 4H Rogaland</a:t>
            </a:r>
            <a:br>
              <a:rPr lang="nb-NO" b="0" i="0" dirty="0">
                <a:solidFill>
                  <a:srgbClr val="2C2C2D"/>
                </a:solidFill>
                <a:effectLst/>
                <a:latin typeface="Open Sans"/>
              </a:rPr>
            </a:br>
            <a:r>
              <a:rPr lang="nb-NO" b="0" i="0" dirty="0">
                <a:solidFill>
                  <a:srgbClr val="2C2C2D"/>
                </a:solidFill>
                <a:effectLst/>
                <a:latin typeface="Open Sans"/>
              </a:rPr>
              <a:t>- </a:t>
            </a:r>
            <a:r>
              <a:rPr lang="nb-NO" b="0" i="0" dirty="0" err="1">
                <a:solidFill>
                  <a:srgbClr val="2C2C2D"/>
                </a:solidFill>
                <a:effectLst/>
                <a:latin typeface="Open Sans"/>
              </a:rPr>
              <a:t>Inform</a:t>
            </a:r>
            <a:r>
              <a:rPr lang="nb-NO" b="0" i="0" dirty="0">
                <a:solidFill>
                  <a:srgbClr val="2C2C2D"/>
                </a:solidFill>
                <a:effectLst/>
                <a:latin typeface="Open Sans"/>
              </a:rPr>
              <a:t> - nyhetsbrevet</a:t>
            </a:r>
            <a:br>
              <a:rPr lang="nb-NO" b="0" i="0" dirty="0">
                <a:solidFill>
                  <a:srgbClr val="2C2C2D"/>
                </a:solidFill>
                <a:effectLst/>
                <a:latin typeface="Open Sans"/>
              </a:rPr>
            </a:br>
            <a:r>
              <a:rPr lang="nb-NO" b="0" i="0" dirty="0">
                <a:solidFill>
                  <a:srgbClr val="2C2C2D"/>
                </a:solidFill>
                <a:effectLst/>
                <a:latin typeface="Open Sans"/>
              </a:rPr>
              <a:t>- digitalt styrevervkurs mm</a:t>
            </a:r>
            <a:br>
              <a:rPr lang="nb-NO" b="0" i="0" dirty="0">
                <a:solidFill>
                  <a:srgbClr val="2C2C2D"/>
                </a:solidFill>
                <a:effectLst/>
                <a:latin typeface="Open Sans"/>
              </a:rPr>
            </a:br>
            <a:r>
              <a:rPr lang="nb-NO" b="0" i="0" dirty="0">
                <a:solidFill>
                  <a:srgbClr val="2C2C2D"/>
                </a:solidFill>
                <a:effectLst/>
                <a:latin typeface="Open Sans"/>
              </a:rPr>
              <a:t>- digitalt årsmøte </a:t>
            </a:r>
            <a:br>
              <a:rPr lang="nb-NO" b="0" i="0" dirty="0">
                <a:solidFill>
                  <a:srgbClr val="2C2C2D"/>
                </a:solidFill>
                <a:effectLst/>
                <a:latin typeface="Open Sans"/>
              </a:rPr>
            </a:br>
            <a:r>
              <a:rPr lang="nb-NO" b="0" i="0" dirty="0">
                <a:solidFill>
                  <a:srgbClr val="2C2C2D"/>
                </a:solidFill>
                <a:effectLst/>
                <a:latin typeface="Open Sans"/>
              </a:rPr>
              <a:t>- prosjekter</a:t>
            </a:r>
            <a:br>
              <a:rPr lang="nb-NO" b="0" i="0" dirty="0">
                <a:solidFill>
                  <a:srgbClr val="2C2C2D"/>
                </a:solidFill>
                <a:effectLst/>
                <a:latin typeface="Open Sans"/>
              </a:rPr>
            </a:br>
            <a:r>
              <a:rPr lang="nb-NO" b="0" i="0" dirty="0">
                <a:solidFill>
                  <a:srgbClr val="2C2C2D"/>
                </a:solidFill>
                <a:effectLst/>
                <a:latin typeface="Open Sans"/>
              </a:rPr>
              <a:t>- Knask</a:t>
            </a:r>
            <a:br>
              <a:rPr lang="nb-NO" b="0" i="0" dirty="0">
                <a:solidFill>
                  <a:srgbClr val="2C2C2D"/>
                </a:solidFill>
                <a:effectLst/>
                <a:latin typeface="Open Sans"/>
              </a:rPr>
            </a:br>
            <a:br>
              <a:rPr lang="nb-NO" b="0" i="0" dirty="0">
                <a:solidFill>
                  <a:srgbClr val="2C2C2D"/>
                </a:solidFill>
                <a:effectLst/>
                <a:latin typeface="Open Sans"/>
              </a:rPr>
            </a:br>
            <a:br>
              <a:rPr lang="nb-NO" b="0" i="0" dirty="0">
                <a:solidFill>
                  <a:srgbClr val="2C2C2D"/>
                </a:solidFill>
                <a:effectLst/>
                <a:latin typeface="Open Sans"/>
              </a:rPr>
            </a:br>
            <a:r>
              <a:rPr lang="nb-NO" b="0" i="0" dirty="0">
                <a:solidFill>
                  <a:srgbClr val="2C2C2D"/>
                </a:solidFill>
                <a:effectLst/>
                <a:latin typeface="Open Sans"/>
              </a:rPr>
              <a:t>*  Hvordan skape aktiviteter i klubbene på tross av korona? / Skape engasjement blant styremedlemmer og medlemmene / motivere til deltakelse</a:t>
            </a:r>
            <a:br>
              <a:rPr lang="nb-NO" b="0" i="0" dirty="0">
                <a:solidFill>
                  <a:srgbClr val="2C2C2D"/>
                </a:solidFill>
                <a:effectLst/>
                <a:latin typeface="Open Sans"/>
              </a:rPr>
            </a:br>
            <a:endParaRPr lang="nb-NO" b="0" i="0" dirty="0">
              <a:solidFill>
                <a:srgbClr val="2C2C2D"/>
              </a:solidFill>
              <a:effectLst/>
              <a:latin typeface="Open Sans"/>
            </a:endParaRPr>
          </a:p>
          <a:p>
            <a:pPr algn="l"/>
            <a:r>
              <a:rPr lang="nb-NO" b="0" i="0" dirty="0" err="1">
                <a:solidFill>
                  <a:srgbClr val="2C2C2D"/>
                </a:solidFill>
                <a:effectLst/>
                <a:latin typeface="Open Sans"/>
              </a:rPr>
              <a:t>kl</a:t>
            </a:r>
            <a:r>
              <a:rPr lang="nb-NO" b="0" i="0" dirty="0">
                <a:solidFill>
                  <a:srgbClr val="2C2C2D"/>
                </a:solidFill>
                <a:effectLst/>
                <a:latin typeface="Open Sans"/>
              </a:rPr>
              <a:t> 20.30 Takk for i kveld</a:t>
            </a:r>
          </a:p>
        </p:txBody>
      </p:sp>
    </p:spTree>
    <p:extLst>
      <p:ext uri="{BB962C8B-B14F-4D97-AF65-F5344CB8AC3E}">
        <p14:creationId xmlns:p14="http://schemas.microsoft.com/office/powerpoint/2010/main" val="402511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90731B23-5DD2-4865-A56D-C182AAE4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7149A7-C3F1-4212-B179-50332D9F1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9B39A02-40B1-41BC-B02D-30212E837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956" y="2809499"/>
            <a:ext cx="6351464" cy="2753106"/>
          </a:xfrm>
          <a:prstGeom prst="rect">
            <a:avLst/>
          </a:prstGeom>
        </p:spPr>
      </p:pic>
      <p:pic>
        <p:nvPicPr>
          <p:cNvPr id="8" name="Plassholder for innhold 8">
            <a:extLst>
              <a:ext uri="{FF2B5EF4-FFF2-40B4-BE49-F238E27FC236}">
                <a16:creationId xmlns:a16="http://schemas.microsoft.com/office/drawing/2014/main" id="{65A8E90C-D9C8-479F-818F-E99405D53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8538" y="190124"/>
            <a:ext cx="5448300" cy="2619375"/>
          </a:xfrm>
        </p:spPr>
      </p:pic>
      <p:pic>
        <p:nvPicPr>
          <p:cNvPr id="11" name="Plassholder for innhold 8">
            <a:extLst>
              <a:ext uri="{FF2B5EF4-FFF2-40B4-BE49-F238E27FC236}">
                <a16:creationId xmlns:a16="http://schemas.microsoft.com/office/drawing/2014/main" id="{BD55F2E4-FCF7-4C35-B3D6-EAEC99322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4402" y="609224"/>
            <a:ext cx="4576572" cy="2200275"/>
          </a:xfrm>
        </p:spPr>
      </p:pic>
    </p:spTree>
    <p:extLst>
      <p:ext uri="{BB962C8B-B14F-4D97-AF65-F5344CB8AC3E}">
        <p14:creationId xmlns:p14="http://schemas.microsoft.com/office/powerpoint/2010/main" val="218094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857A0546-54F8-45E1-8981-94F683A7B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1690688"/>
            <a:ext cx="5448300" cy="2619375"/>
          </a:xfr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90731B23-5DD2-4865-A56D-C182AAE4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Vil du finne tidligere utgaver av nyhetsbrevet ?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E851A7E-9218-450B-9CB1-293E78190AA0}"/>
              </a:ext>
            </a:extLst>
          </p:cNvPr>
          <p:cNvSpPr txBox="1"/>
          <p:nvPr/>
        </p:nvSpPr>
        <p:spPr>
          <a:xfrm>
            <a:off x="6286500" y="1690688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Inform</a:t>
            </a:r>
            <a:r>
              <a:rPr lang="nb-NO" dirty="0"/>
              <a:t> finner du her:</a:t>
            </a:r>
            <a:br>
              <a:rPr lang="nb-NO" dirty="0"/>
            </a:br>
            <a:endParaRPr lang="nb-NO" dirty="0"/>
          </a:p>
          <a:p>
            <a:r>
              <a:rPr lang="nb-NO" dirty="0"/>
              <a:t>www.4h.no/rogaland/info/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B0760D7-22BC-4EC6-A4D1-C11AD4B87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2614018"/>
            <a:ext cx="4038600" cy="3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2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90731B23-5DD2-4865-A56D-C182AAE4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Styrevervkurs – påmelding 7.febr</a:t>
            </a:r>
          </a:p>
        </p:txBody>
      </p:sp>
      <p:pic>
        <p:nvPicPr>
          <p:cNvPr id="5" name="Plassholder for innhold 7">
            <a:extLst>
              <a:ext uri="{FF2B5EF4-FFF2-40B4-BE49-F238E27FC236}">
                <a16:creationId xmlns:a16="http://schemas.microsoft.com/office/drawing/2014/main" id="{4344362A-2906-4628-9B50-423350ED2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52587"/>
            <a:ext cx="7991475" cy="3552825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C588506E-D12A-49E5-A45D-997137670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4448">
            <a:off x="8335116" y="1715098"/>
            <a:ext cx="3085953" cy="247674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4315D68-F339-4E8C-B70F-359DE3AE341F}"/>
              </a:ext>
            </a:extLst>
          </p:cNvPr>
          <p:cNvSpPr/>
          <p:nvPr/>
        </p:nvSpPr>
        <p:spPr>
          <a:xfrm>
            <a:off x="2350767" y="5435889"/>
            <a:ext cx="62838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2800" dirty="0">
                <a:ln w="0"/>
                <a:solidFill>
                  <a:schemeClr val="accen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Kursavgift: kr 1.000 per klubb</a:t>
            </a:r>
            <a:endParaRPr lang="nb-NO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45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90731B23-5DD2-4865-A56D-C182AAE4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Andre arrangement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BE432B94-D807-4D37-AF1A-688A02583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737" y="1714523"/>
            <a:ext cx="7250946" cy="4145733"/>
          </a:xfrm>
        </p:spPr>
      </p:pic>
    </p:spTree>
    <p:extLst>
      <p:ext uri="{BB962C8B-B14F-4D97-AF65-F5344CB8AC3E}">
        <p14:creationId xmlns:p14="http://schemas.microsoft.com/office/powerpoint/2010/main" val="129206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FFF8E74F-AFB8-4764-B5C2-956E60163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92" y="728123"/>
            <a:ext cx="6124575" cy="12573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8CDD5D3-9182-49AD-98E9-F428DED90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56" y="2140825"/>
            <a:ext cx="5777144" cy="162153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7C86B1A-8800-49CB-8243-C47774C47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2550">
            <a:off x="3312829" y="3206399"/>
            <a:ext cx="7054312" cy="1752941"/>
          </a:xfrm>
          <a:prstGeom prst="rect">
            <a:avLst/>
          </a:prstGeom>
        </p:spPr>
      </p:pic>
      <p:sp>
        <p:nvSpPr>
          <p:cNvPr id="15" name="Pil: ned 14">
            <a:extLst>
              <a:ext uri="{FF2B5EF4-FFF2-40B4-BE49-F238E27FC236}">
                <a16:creationId xmlns:a16="http://schemas.microsoft.com/office/drawing/2014/main" id="{DB0B3AFF-8270-4548-9B1F-59E66D498C5E}"/>
              </a:ext>
            </a:extLst>
          </p:cNvPr>
          <p:cNvSpPr/>
          <p:nvPr/>
        </p:nvSpPr>
        <p:spPr>
          <a:xfrm>
            <a:off x="3865418" y="3335482"/>
            <a:ext cx="488373" cy="582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80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90731B23-5DD2-4865-A56D-C182AAE4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Brevvenn i USA?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A265E39-7160-4161-97E3-23EFCE780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23793"/>
            <a:ext cx="7208338" cy="3997147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556CB1E-AFC7-40A1-ACCA-6BFD446EB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0759" y="4718279"/>
            <a:ext cx="7121031" cy="892233"/>
          </a:xfrm>
        </p:spPr>
      </p:pic>
    </p:spTree>
    <p:extLst>
      <p:ext uri="{BB962C8B-B14F-4D97-AF65-F5344CB8AC3E}">
        <p14:creationId xmlns:p14="http://schemas.microsoft.com/office/powerpoint/2010/main" val="139781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B9377C-7AA0-45D6-8B41-E2C44E96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Digitalt årsmøte - </a:t>
            </a:r>
            <a:r>
              <a:rPr lang="nb-NO" dirty="0" err="1"/>
              <a:t>kl</a:t>
            </a:r>
            <a:r>
              <a:rPr lang="nb-NO" dirty="0"/>
              <a:t> 11 - 21.2.2021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2A09F8-C777-4627-915A-694FE9860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308977" cy="4314185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Hver 4H klubb velger 2 delegater </a:t>
            </a:r>
          </a:p>
          <a:p>
            <a:pPr lvl="1"/>
            <a:r>
              <a:rPr lang="nb-NO" dirty="0"/>
              <a:t>deltakere med stemmerett for klubben</a:t>
            </a:r>
          </a:p>
          <a:p>
            <a:pPr lvl="1"/>
            <a:endParaRPr lang="nb-NO" sz="1100" dirty="0"/>
          </a:p>
          <a:p>
            <a:r>
              <a:rPr lang="nb-NO" dirty="0"/>
              <a:t>Delegater melder seg på årsmøte</a:t>
            </a:r>
          </a:p>
          <a:p>
            <a:pPr lvl="1"/>
            <a:r>
              <a:rPr lang="nb-NO" dirty="0"/>
              <a:t>frist: 1. februar</a:t>
            </a:r>
          </a:p>
          <a:p>
            <a:pPr lvl="1"/>
            <a:endParaRPr lang="nb-NO" sz="1100" dirty="0"/>
          </a:p>
          <a:p>
            <a:r>
              <a:rPr lang="nb-NO" dirty="0"/>
              <a:t>Sakspapirer </a:t>
            </a:r>
          </a:p>
          <a:p>
            <a:pPr lvl="1"/>
            <a:r>
              <a:rPr lang="nb-NO" dirty="0"/>
              <a:t>publisert på nett</a:t>
            </a:r>
          </a:p>
          <a:p>
            <a:pPr lvl="1"/>
            <a:r>
              <a:rPr lang="nb-NO" dirty="0"/>
              <a:t>sendt per epost til delegater</a:t>
            </a:r>
          </a:p>
          <a:p>
            <a:pPr lvl="1"/>
            <a:endParaRPr lang="nb-NO" sz="1300" dirty="0"/>
          </a:p>
          <a:p>
            <a:r>
              <a:rPr lang="nb-NO" dirty="0"/>
              <a:t>Årsmøte bruker </a:t>
            </a:r>
            <a:r>
              <a:rPr lang="nb-NO" dirty="0" err="1"/>
              <a:t>GoPlenum</a:t>
            </a:r>
            <a:r>
              <a:rPr lang="nb-NO" dirty="0"/>
              <a:t> &amp; Teams</a:t>
            </a:r>
          </a:p>
          <a:p>
            <a:pPr lvl="1"/>
            <a:r>
              <a:rPr lang="nb-NO" dirty="0" err="1"/>
              <a:t>GoPlenum</a:t>
            </a:r>
            <a:r>
              <a:rPr lang="nb-NO" dirty="0"/>
              <a:t>: pålogging delegater (epost, </a:t>
            </a:r>
            <a:r>
              <a:rPr lang="nb-NO" dirty="0" err="1"/>
              <a:t>mobilnr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Teams: åpent møte uten påmelding</a:t>
            </a:r>
          </a:p>
          <a:p>
            <a:pPr lvl="1"/>
            <a:endParaRPr lang="nb-NO" sz="1400" dirty="0"/>
          </a:p>
          <a:p>
            <a:r>
              <a:rPr lang="nb-NO" dirty="0"/>
              <a:t>Årsmøteopplæring: onsdag 17.2 </a:t>
            </a:r>
            <a:r>
              <a:rPr lang="nb-NO" dirty="0" err="1"/>
              <a:t>kl</a:t>
            </a:r>
            <a:r>
              <a:rPr lang="nb-NO" dirty="0"/>
              <a:t> 18 </a:t>
            </a:r>
          </a:p>
          <a:p>
            <a:pPr marL="0" indent="0">
              <a:buNone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111707B3-1087-4F68-BE91-AFA18F019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0393">
            <a:off x="7089138" y="1991088"/>
            <a:ext cx="4485868" cy="3548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9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4H Profilfarger">
      <a:dk1>
        <a:srgbClr val="3F3F3F"/>
      </a:dk1>
      <a:lt1>
        <a:sysClr val="window" lastClr="FFFFFF"/>
      </a:lt1>
      <a:dk2>
        <a:srgbClr val="3F3F3F"/>
      </a:dk2>
      <a:lt2>
        <a:srgbClr val="E7E6E6"/>
      </a:lt2>
      <a:accent1>
        <a:srgbClr val="009B3A"/>
      </a:accent1>
      <a:accent2>
        <a:srgbClr val="DF7A00"/>
      </a:accent2>
      <a:accent3>
        <a:srgbClr val="A5A5A5"/>
      </a:accent3>
      <a:accent4>
        <a:srgbClr val="FECB00"/>
      </a:accent4>
      <a:accent5>
        <a:srgbClr val="006983"/>
      </a:accent5>
      <a:accent6>
        <a:srgbClr val="69BE28"/>
      </a:accent6>
      <a:hlink>
        <a:srgbClr val="007EA5"/>
      </a:hlink>
      <a:folHlink>
        <a:srgbClr val="97233F"/>
      </a:folHlink>
    </a:clrScheme>
    <a:fontScheme name="4H profilfonter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4H Profilfarger">
      <a:dk1>
        <a:srgbClr val="3F3F3F"/>
      </a:dk1>
      <a:lt1>
        <a:sysClr val="window" lastClr="FFFFFF"/>
      </a:lt1>
      <a:dk2>
        <a:srgbClr val="3F3F3F"/>
      </a:dk2>
      <a:lt2>
        <a:srgbClr val="E7E6E6"/>
      </a:lt2>
      <a:accent1>
        <a:srgbClr val="009B3A"/>
      </a:accent1>
      <a:accent2>
        <a:srgbClr val="DF7A00"/>
      </a:accent2>
      <a:accent3>
        <a:srgbClr val="A5A5A5"/>
      </a:accent3>
      <a:accent4>
        <a:srgbClr val="FECB00"/>
      </a:accent4>
      <a:accent5>
        <a:srgbClr val="006983"/>
      </a:accent5>
      <a:accent6>
        <a:srgbClr val="69BE28"/>
      </a:accent6>
      <a:hlink>
        <a:srgbClr val="007EA5"/>
      </a:hlink>
      <a:folHlink>
        <a:srgbClr val="97233F"/>
      </a:folHlink>
    </a:clrScheme>
    <a:fontScheme name="4H profilfonter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260</Words>
  <Application>Microsoft Office PowerPoint</Application>
  <PresentationFormat>Widescreen</PresentationFormat>
  <Paragraphs>47</Paragraphs>
  <Slides>14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Impact</vt:lpstr>
      <vt:lpstr>Open Sans</vt:lpstr>
      <vt:lpstr>Office-tema</vt:lpstr>
      <vt:lpstr>Egendefinert utforming</vt:lpstr>
      <vt:lpstr>4H Rogaland </vt:lpstr>
      <vt:lpstr>Program - del 2</vt:lpstr>
      <vt:lpstr>PowerPoint-presentasjon</vt:lpstr>
      <vt:lpstr>Vil du finne tidligere utgaver av nyhetsbrevet ?</vt:lpstr>
      <vt:lpstr>Styrevervkurs – påmelding 7.febr</vt:lpstr>
      <vt:lpstr>Andre arrangement</vt:lpstr>
      <vt:lpstr>PowerPoint-presentasjon</vt:lpstr>
      <vt:lpstr>Brevvenn i USA?</vt:lpstr>
      <vt:lpstr>Digitalt årsmøte - kl 11 - 21.2.2021  </vt:lpstr>
      <vt:lpstr>Prosjektplattform</vt:lpstr>
      <vt:lpstr>KNASK medlemsblad</vt:lpstr>
      <vt:lpstr>PowerPoint-presentasjon</vt:lpstr>
      <vt:lpstr>Gruppeoppgaver</vt:lpstr>
      <vt:lpstr>Takk for i kveld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Beate Patay</dc:creator>
  <cp:lastModifiedBy>Anne-Berit Brovold</cp:lastModifiedBy>
  <cp:revision>41</cp:revision>
  <dcterms:created xsi:type="dcterms:W3CDTF">2020-08-19T12:09:06Z</dcterms:created>
  <dcterms:modified xsi:type="dcterms:W3CDTF">2021-01-22T11:54:27Z</dcterms:modified>
</cp:coreProperties>
</file>