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2" r:id="rId7"/>
    <p:sldId id="274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3" r:id="rId16"/>
    <p:sldId id="266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82EAE-E949-42FB-882A-D50099F6C33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7A9178A-E6BA-40C6-B5E4-7DB4BD90C536}">
      <dgm:prSet phldrT="[Tekst]" custT="1"/>
      <dgm:spPr/>
      <dgm:t>
        <a:bodyPr/>
        <a:lstStyle/>
        <a:p>
          <a:r>
            <a:rPr lang="nb-NO" sz="2400" dirty="0">
              <a:latin typeface="+mj-lt"/>
            </a:rPr>
            <a:t>1-Planlegg</a:t>
          </a:r>
        </a:p>
      </dgm:t>
    </dgm:pt>
    <dgm:pt modelId="{D5E61AC2-BCDD-417D-8DB4-08C416ABFEFA}" type="parTrans" cxnId="{F814A737-13DA-4DCD-AD25-42224C534C7C}">
      <dgm:prSet/>
      <dgm:spPr/>
      <dgm:t>
        <a:bodyPr/>
        <a:lstStyle/>
        <a:p>
          <a:endParaRPr lang="nb-NO"/>
        </a:p>
      </dgm:t>
    </dgm:pt>
    <dgm:pt modelId="{8D81120A-A86C-49ED-9A62-66226D1CCA0F}" type="sibTrans" cxnId="{F814A737-13DA-4DCD-AD25-42224C534C7C}">
      <dgm:prSet/>
      <dgm:spPr/>
      <dgm:t>
        <a:bodyPr/>
        <a:lstStyle/>
        <a:p>
          <a:endParaRPr lang="nb-NO"/>
        </a:p>
      </dgm:t>
    </dgm:pt>
    <dgm:pt modelId="{0050431B-FE0D-4D51-804E-9EC6E969FC67}">
      <dgm:prSet phldrT="[Tekst]" custT="1"/>
      <dgm:spPr/>
      <dgm:t>
        <a:bodyPr/>
        <a:lstStyle/>
        <a:p>
          <a:r>
            <a:rPr lang="nb-NO" sz="1800" dirty="0"/>
            <a:t>Prosjektplan</a:t>
          </a:r>
        </a:p>
      </dgm:t>
    </dgm:pt>
    <dgm:pt modelId="{20FECF7A-545C-4119-AB4E-625E9FA2584F}" type="parTrans" cxnId="{2E847205-885E-4B2D-8106-6D00CD86E519}">
      <dgm:prSet/>
      <dgm:spPr/>
      <dgm:t>
        <a:bodyPr/>
        <a:lstStyle/>
        <a:p>
          <a:endParaRPr lang="nb-NO"/>
        </a:p>
      </dgm:t>
    </dgm:pt>
    <dgm:pt modelId="{F540CCB7-C0A6-41D0-BF45-62F63EEDEA80}" type="sibTrans" cxnId="{2E847205-885E-4B2D-8106-6D00CD86E519}">
      <dgm:prSet/>
      <dgm:spPr/>
      <dgm:t>
        <a:bodyPr/>
        <a:lstStyle/>
        <a:p>
          <a:endParaRPr lang="nb-NO"/>
        </a:p>
      </dgm:t>
    </dgm:pt>
    <dgm:pt modelId="{C77EB269-B210-4C34-B980-E87B58E427BB}">
      <dgm:prSet phldrT="[Tekst]" custT="1"/>
      <dgm:spPr/>
      <dgm:t>
        <a:bodyPr/>
        <a:lstStyle/>
        <a:p>
          <a:r>
            <a:rPr lang="nb-NO" sz="2000" dirty="0">
              <a:latin typeface="+mj-lt"/>
            </a:rPr>
            <a:t>2-Gjennomfør</a:t>
          </a:r>
          <a:endParaRPr lang="nb-NO" sz="2400" dirty="0">
            <a:latin typeface="+mj-lt"/>
          </a:endParaRPr>
        </a:p>
      </dgm:t>
    </dgm:pt>
    <dgm:pt modelId="{837AA506-1846-42D9-A1B8-E1528572DA27}" type="parTrans" cxnId="{2D4C0542-A0B5-4B11-BA1C-41BAD99D4E47}">
      <dgm:prSet/>
      <dgm:spPr/>
      <dgm:t>
        <a:bodyPr/>
        <a:lstStyle/>
        <a:p>
          <a:endParaRPr lang="nb-NO"/>
        </a:p>
      </dgm:t>
    </dgm:pt>
    <dgm:pt modelId="{B147E589-5BA9-4F72-8268-954D07FE2B21}" type="sibTrans" cxnId="{2D4C0542-A0B5-4B11-BA1C-41BAD99D4E47}">
      <dgm:prSet/>
      <dgm:spPr/>
      <dgm:t>
        <a:bodyPr/>
        <a:lstStyle/>
        <a:p>
          <a:endParaRPr lang="nb-NO"/>
        </a:p>
      </dgm:t>
    </dgm:pt>
    <dgm:pt modelId="{D525DC87-6F58-48C5-8DCA-2BD27D4C4D9B}">
      <dgm:prSet phldrT="[Tekst]" custT="1"/>
      <dgm:spPr/>
      <dgm:t>
        <a:bodyPr/>
        <a:lstStyle/>
        <a:p>
          <a:r>
            <a:rPr lang="nb-NO" sz="1800" dirty="0"/>
            <a:t>Arbeid med oppdrag</a:t>
          </a:r>
        </a:p>
      </dgm:t>
    </dgm:pt>
    <dgm:pt modelId="{536134E7-4DA5-4399-863B-1BA6F567198E}" type="parTrans" cxnId="{700FC072-DDCF-419D-9675-ADAA253D0581}">
      <dgm:prSet/>
      <dgm:spPr/>
      <dgm:t>
        <a:bodyPr/>
        <a:lstStyle/>
        <a:p>
          <a:endParaRPr lang="nb-NO"/>
        </a:p>
      </dgm:t>
    </dgm:pt>
    <dgm:pt modelId="{CC23C6E5-9AF0-4CEC-AEA7-9C7585C3E675}" type="sibTrans" cxnId="{700FC072-DDCF-419D-9675-ADAA253D0581}">
      <dgm:prSet/>
      <dgm:spPr/>
      <dgm:t>
        <a:bodyPr/>
        <a:lstStyle/>
        <a:p>
          <a:endParaRPr lang="nb-NO"/>
        </a:p>
      </dgm:t>
    </dgm:pt>
    <dgm:pt modelId="{19E23CF3-D729-41A2-99A4-87F3B5D0E8AF}">
      <dgm:prSet phldrT="[Tekst]" custT="1"/>
      <dgm:spPr/>
      <dgm:t>
        <a:bodyPr/>
        <a:lstStyle/>
        <a:p>
          <a:r>
            <a:rPr lang="nb-NO" sz="1800" dirty="0"/>
            <a:t>Regnskap</a:t>
          </a:r>
        </a:p>
      </dgm:t>
    </dgm:pt>
    <dgm:pt modelId="{162C4B94-3352-4958-85B5-088D7A94954C}" type="parTrans" cxnId="{D82D8344-BD26-4E2B-A1C4-D571386CBC27}">
      <dgm:prSet/>
      <dgm:spPr/>
      <dgm:t>
        <a:bodyPr/>
        <a:lstStyle/>
        <a:p>
          <a:endParaRPr lang="nb-NO"/>
        </a:p>
      </dgm:t>
    </dgm:pt>
    <dgm:pt modelId="{52AEAB78-9B1F-4CF7-8638-4D4176F77600}" type="sibTrans" cxnId="{D82D8344-BD26-4E2B-A1C4-D571386CBC27}">
      <dgm:prSet/>
      <dgm:spPr/>
      <dgm:t>
        <a:bodyPr/>
        <a:lstStyle/>
        <a:p>
          <a:endParaRPr lang="nb-NO"/>
        </a:p>
      </dgm:t>
    </dgm:pt>
    <dgm:pt modelId="{B0269C64-1895-4CFA-A5FA-2DE5F95C9316}">
      <dgm:prSet phldrT="[Tekst]" custT="1"/>
      <dgm:spPr/>
      <dgm:t>
        <a:bodyPr/>
        <a:lstStyle/>
        <a:p>
          <a:r>
            <a:rPr lang="nb-NO" sz="2400" dirty="0">
              <a:latin typeface="+mj-lt"/>
            </a:rPr>
            <a:t>3-Avslutt</a:t>
          </a:r>
          <a:endParaRPr lang="nb-NO" sz="3200" dirty="0">
            <a:latin typeface="+mj-lt"/>
          </a:endParaRPr>
        </a:p>
      </dgm:t>
    </dgm:pt>
    <dgm:pt modelId="{93DF7513-E05F-4DBB-B282-23662F0C498A}" type="parTrans" cxnId="{010CD90C-84BF-4E06-B80A-9F3C3AEB7E06}">
      <dgm:prSet/>
      <dgm:spPr/>
      <dgm:t>
        <a:bodyPr/>
        <a:lstStyle/>
        <a:p>
          <a:endParaRPr lang="nb-NO"/>
        </a:p>
      </dgm:t>
    </dgm:pt>
    <dgm:pt modelId="{03388822-700A-4B2C-B3B0-2E9DD37CB7F7}" type="sibTrans" cxnId="{010CD90C-84BF-4E06-B80A-9F3C3AEB7E06}">
      <dgm:prSet/>
      <dgm:spPr/>
      <dgm:t>
        <a:bodyPr/>
        <a:lstStyle/>
        <a:p>
          <a:endParaRPr lang="nb-NO"/>
        </a:p>
      </dgm:t>
    </dgm:pt>
    <dgm:pt modelId="{C5B61081-D348-41FC-9091-2EAEEA007D75}">
      <dgm:prSet phldrT="[Tekst]" custT="1"/>
      <dgm:spPr/>
      <dgm:t>
        <a:bodyPr/>
        <a:lstStyle/>
        <a:p>
          <a:r>
            <a:rPr lang="nb-NO" sz="1800" dirty="0"/>
            <a:t>Evaluer året</a:t>
          </a:r>
        </a:p>
      </dgm:t>
    </dgm:pt>
    <dgm:pt modelId="{8E116954-EEBF-40A0-B679-7ABDA419D3C5}" type="parTrans" cxnId="{FE3EF0B8-4C3F-4798-8110-886ABA7B3509}">
      <dgm:prSet/>
      <dgm:spPr/>
      <dgm:t>
        <a:bodyPr/>
        <a:lstStyle/>
        <a:p>
          <a:endParaRPr lang="nb-NO"/>
        </a:p>
      </dgm:t>
    </dgm:pt>
    <dgm:pt modelId="{C9FCA0CA-EDE9-4D83-8880-06B250B046AC}" type="sibTrans" cxnId="{FE3EF0B8-4C3F-4798-8110-886ABA7B3509}">
      <dgm:prSet/>
      <dgm:spPr/>
      <dgm:t>
        <a:bodyPr/>
        <a:lstStyle/>
        <a:p>
          <a:endParaRPr lang="nb-NO"/>
        </a:p>
      </dgm:t>
    </dgm:pt>
    <dgm:pt modelId="{3169C84F-BE88-4B54-BB8F-5FA976288054}">
      <dgm:prSet phldrT="[Tekst]" custT="1"/>
      <dgm:spPr/>
      <dgm:t>
        <a:bodyPr/>
        <a:lstStyle/>
        <a:p>
          <a:r>
            <a:rPr lang="nb-NO" sz="1800" dirty="0"/>
            <a:t>Avtaler</a:t>
          </a:r>
        </a:p>
      </dgm:t>
    </dgm:pt>
    <dgm:pt modelId="{5D3A32F0-B362-41E8-8368-8DAD32D45DB8}" type="parTrans" cxnId="{25140C01-FF29-4E2C-906B-E3F21241F847}">
      <dgm:prSet/>
      <dgm:spPr/>
      <dgm:t>
        <a:bodyPr/>
        <a:lstStyle/>
        <a:p>
          <a:endParaRPr lang="nb-NO"/>
        </a:p>
      </dgm:t>
    </dgm:pt>
    <dgm:pt modelId="{17962833-5572-4BA9-B654-35E3703C88A7}" type="sibTrans" cxnId="{25140C01-FF29-4E2C-906B-E3F21241F847}">
      <dgm:prSet/>
      <dgm:spPr/>
      <dgm:t>
        <a:bodyPr/>
        <a:lstStyle/>
        <a:p>
          <a:endParaRPr lang="nb-NO"/>
        </a:p>
      </dgm:t>
    </dgm:pt>
    <dgm:pt modelId="{B685ED4F-E3E7-4572-A52E-48D8F186CB4F}">
      <dgm:prSet phldrT="[Tekst]" custT="1"/>
      <dgm:spPr/>
      <dgm:t>
        <a:bodyPr/>
        <a:lstStyle/>
        <a:p>
          <a:r>
            <a:rPr lang="nb-NO" sz="1800" dirty="0"/>
            <a:t>Budsjett</a:t>
          </a:r>
        </a:p>
      </dgm:t>
    </dgm:pt>
    <dgm:pt modelId="{90A4A7D8-6714-4514-AFB2-6CBF3F71449D}" type="parTrans" cxnId="{6899322C-C51A-430E-B6B6-E25B7440C75E}">
      <dgm:prSet/>
      <dgm:spPr/>
      <dgm:t>
        <a:bodyPr/>
        <a:lstStyle/>
        <a:p>
          <a:endParaRPr lang="nb-NO"/>
        </a:p>
      </dgm:t>
    </dgm:pt>
    <dgm:pt modelId="{321A88C2-11C5-4244-A73F-5F8AB2E74EF2}" type="sibTrans" cxnId="{6899322C-C51A-430E-B6B6-E25B7440C75E}">
      <dgm:prSet/>
      <dgm:spPr/>
      <dgm:t>
        <a:bodyPr/>
        <a:lstStyle/>
        <a:p>
          <a:endParaRPr lang="nb-NO"/>
        </a:p>
      </dgm:t>
    </dgm:pt>
    <dgm:pt modelId="{51351CE4-A1A7-428C-BCFA-106E63BA828C}">
      <dgm:prSet phldrT="[Tekst]" custT="1"/>
      <dgm:spPr/>
      <dgm:t>
        <a:bodyPr/>
        <a:lstStyle/>
        <a:p>
          <a:r>
            <a:rPr lang="nb-NO" sz="1800" dirty="0"/>
            <a:t>Planlegg utstilling</a:t>
          </a:r>
        </a:p>
      </dgm:t>
    </dgm:pt>
    <dgm:pt modelId="{F059E09B-AD42-49FA-8642-D863DB2F7AD2}" type="parTrans" cxnId="{0F283B46-3116-49C7-9D3E-7B5C07A0B837}">
      <dgm:prSet/>
      <dgm:spPr/>
      <dgm:t>
        <a:bodyPr/>
        <a:lstStyle/>
        <a:p>
          <a:endParaRPr lang="nb-NO"/>
        </a:p>
      </dgm:t>
    </dgm:pt>
    <dgm:pt modelId="{FFC66D91-57C6-4B61-9345-C0D4EA9E62B5}" type="sibTrans" cxnId="{0F283B46-3116-49C7-9D3E-7B5C07A0B837}">
      <dgm:prSet/>
      <dgm:spPr/>
      <dgm:t>
        <a:bodyPr/>
        <a:lstStyle/>
        <a:p>
          <a:endParaRPr lang="nb-NO"/>
        </a:p>
      </dgm:t>
    </dgm:pt>
    <dgm:pt modelId="{0C8D637D-8FCD-43FC-9990-8F660CFED4C5}" type="pres">
      <dgm:prSet presAssocID="{14282EAE-E949-42FB-882A-D50099F6C33E}" presName="rootnode" presStyleCnt="0">
        <dgm:presLayoutVars>
          <dgm:chMax/>
          <dgm:chPref/>
          <dgm:dir/>
          <dgm:animLvl val="lvl"/>
        </dgm:presLayoutVars>
      </dgm:prSet>
      <dgm:spPr/>
    </dgm:pt>
    <dgm:pt modelId="{772C5D9D-B0FC-4159-9C20-560FA308D971}" type="pres">
      <dgm:prSet presAssocID="{C7A9178A-E6BA-40C6-B5E4-7DB4BD90C536}" presName="composite" presStyleCnt="0"/>
      <dgm:spPr/>
    </dgm:pt>
    <dgm:pt modelId="{5CFB3AEF-B7F4-4A57-B9CE-6E98C9786416}" type="pres">
      <dgm:prSet presAssocID="{C7A9178A-E6BA-40C6-B5E4-7DB4BD90C536}" presName="bentUpArrow1" presStyleLbl="alignImgPlace1" presStyleIdx="0" presStyleCnt="2"/>
      <dgm:spPr/>
    </dgm:pt>
    <dgm:pt modelId="{68808452-CB34-40A7-92AE-48DAE2A776C2}" type="pres">
      <dgm:prSet presAssocID="{C7A9178A-E6BA-40C6-B5E4-7DB4BD90C53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C24B9C35-B0B3-43EB-9927-F8CD5BB21F7D}" type="pres">
      <dgm:prSet presAssocID="{C7A9178A-E6BA-40C6-B5E4-7DB4BD90C536}" presName="ChildText" presStyleLbl="revTx" presStyleIdx="0" presStyleCnt="3" custScaleX="197046" custLinFactNeighborX="49609">
        <dgm:presLayoutVars>
          <dgm:chMax val="0"/>
          <dgm:chPref val="0"/>
          <dgm:bulletEnabled val="1"/>
        </dgm:presLayoutVars>
      </dgm:prSet>
      <dgm:spPr/>
    </dgm:pt>
    <dgm:pt modelId="{F18AB16C-AFB3-4251-83FF-1FF4CCA64D2D}" type="pres">
      <dgm:prSet presAssocID="{8D81120A-A86C-49ED-9A62-66226D1CCA0F}" presName="sibTrans" presStyleCnt="0"/>
      <dgm:spPr/>
    </dgm:pt>
    <dgm:pt modelId="{F5EF7ACA-28D2-4FA9-8F99-369BA3821E91}" type="pres">
      <dgm:prSet presAssocID="{C77EB269-B210-4C34-B980-E87B58E427BB}" presName="composite" presStyleCnt="0"/>
      <dgm:spPr/>
    </dgm:pt>
    <dgm:pt modelId="{E7C59769-DE9A-4D38-8B35-D9B8D7F75605}" type="pres">
      <dgm:prSet presAssocID="{C77EB269-B210-4C34-B980-E87B58E427BB}" presName="bentUpArrow1" presStyleLbl="alignImgPlace1" presStyleIdx="1" presStyleCnt="2"/>
      <dgm:spPr/>
    </dgm:pt>
    <dgm:pt modelId="{4EE5A49E-23B7-47B3-976D-441A7E3453A0}" type="pres">
      <dgm:prSet presAssocID="{C77EB269-B210-4C34-B980-E87B58E427B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56B54589-B18B-4395-AA4D-4F216058A182}" type="pres">
      <dgm:prSet presAssocID="{C77EB269-B210-4C34-B980-E87B58E427BB}" presName="ChildText" presStyleLbl="revTx" presStyleIdx="1" presStyleCnt="3" custScaleX="179198" custLinFactNeighborX="40789">
        <dgm:presLayoutVars>
          <dgm:chMax val="0"/>
          <dgm:chPref val="0"/>
          <dgm:bulletEnabled val="1"/>
        </dgm:presLayoutVars>
      </dgm:prSet>
      <dgm:spPr/>
    </dgm:pt>
    <dgm:pt modelId="{24A20104-22BB-4191-8441-CCBEE316D407}" type="pres">
      <dgm:prSet presAssocID="{B147E589-5BA9-4F72-8268-954D07FE2B21}" presName="sibTrans" presStyleCnt="0"/>
      <dgm:spPr/>
    </dgm:pt>
    <dgm:pt modelId="{D89F263E-42A4-4DE8-B203-AFD32BDC02B2}" type="pres">
      <dgm:prSet presAssocID="{B0269C64-1895-4CFA-A5FA-2DE5F95C9316}" presName="composite" presStyleCnt="0"/>
      <dgm:spPr/>
    </dgm:pt>
    <dgm:pt modelId="{C3000AC7-5E3C-4870-959B-18C9E4246BB9}" type="pres">
      <dgm:prSet presAssocID="{B0269C64-1895-4CFA-A5FA-2DE5F95C9316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34483692-9A54-4A56-A212-180FDF1EC18C}" type="pres">
      <dgm:prSet presAssocID="{B0269C64-1895-4CFA-A5FA-2DE5F95C9316}" presName="FinalChildText" presStyleLbl="revTx" presStyleIdx="2" presStyleCnt="3" custScaleX="168377" custLinFactNeighborX="33412">
        <dgm:presLayoutVars>
          <dgm:chMax val="0"/>
          <dgm:chPref val="0"/>
          <dgm:bulletEnabled val="1"/>
        </dgm:presLayoutVars>
      </dgm:prSet>
      <dgm:spPr/>
    </dgm:pt>
  </dgm:ptLst>
  <dgm:cxnLst>
    <dgm:cxn modelId="{25140C01-FF29-4E2C-906B-E3F21241F847}" srcId="{C7A9178A-E6BA-40C6-B5E4-7DB4BD90C536}" destId="{3169C84F-BE88-4B54-BB8F-5FA976288054}" srcOrd="1" destOrd="0" parTransId="{5D3A32F0-B362-41E8-8368-8DAD32D45DB8}" sibTransId="{17962833-5572-4BA9-B654-35E3703C88A7}"/>
    <dgm:cxn modelId="{412D6501-CA83-40BB-86BC-9C906115AE88}" type="presOf" srcId="{14282EAE-E949-42FB-882A-D50099F6C33E}" destId="{0C8D637D-8FCD-43FC-9990-8F660CFED4C5}" srcOrd="0" destOrd="0" presId="urn:microsoft.com/office/officeart/2005/8/layout/StepDownProcess"/>
    <dgm:cxn modelId="{2E847205-885E-4B2D-8106-6D00CD86E519}" srcId="{C7A9178A-E6BA-40C6-B5E4-7DB4BD90C536}" destId="{0050431B-FE0D-4D51-804E-9EC6E969FC67}" srcOrd="0" destOrd="0" parTransId="{20FECF7A-545C-4119-AB4E-625E9FA2584F}" sibTransId="{F540CCB7-C0A6-41D0-BF45-62F63EEDEA80}"/>
    <dgm:cxn modelId="{010CD90C-84BF-4E06-B80A-9F3C3AEB7E06}" srcId="{14282EAE-E949-42FB-882A-D50099F6C33E}" destId="{B0269C64-1895-4CFA-A5FA-2DE5F95C9316}" srcOrd="2" destOrd="0" parTransId="{93DF7513-E05F-4DBB-B282-23662F0C498A}" sibTransId="{03388822-700A-4B2C-B3B0-2E9DD37CB7F7}"/>
    <dgm:cxn modelId="{CDF14021-1394-4B61-AA4B-983158104F3A}" type="presOf" srcId="{51351CE4-A1A7-428C-BCFA-106E63BA828C}" destId="{34483692-9A54-4A56-A212-180FDF1EC18C}" srcOrd="0" destOrd="1" presId="urn:microsoft.com/office/officeart/2005/8/layout/StepDownProcess"/>
    <dgm:cxn modelId="{0F880D23-1CC9-467A-BD5B-BBB49313B5D2}" type="presOf" srcId="{D525DC87-6F58-48C5-8DCA-2BD27D4C4D9B}" destId="{56B54589-B18B-4395-AA4D-4F216058A182}" srcOrd="0" destOrd="0" presId="urn:microsoft.com/office/officeart/2005/8/layout/StepDownProcess"/>
    <dgm:cxn modelId="{6899322C-C51A-430E-B6B6-E25B7440C75E}" srcId="{C7A9178A-E6BA-40C6-B5E4-7DB4BD90C536}" destId="{B685ED4F-E3E7-4572-A52E-48D8F186CB4F}" srcOrd="2" destOrd="0" parTransId="{90A4A7D8-6714-4514-AFB2-6CBF3F71449D}" sibTransId="{321A88C2-11C5-4244-A73F-5F8AB2E74EF2}"/>
    <dgm:cxn modelId="{5B82772C-7595-4396-8CDD-DFD46D2DF340}" type="presOf" srcId="{C5B61081-D348-41FC-9091-2EAEEA007D75}" destId="{34483692-9A54-4A56-A212-180FDF1EC18C}" srcOrd="0" destOrd="0" presId="urn:microsoft.com/office/officeart/2005/8/layout/StepDownProcess"/>
    <dgm:cxn modelId="{07F1472D-9A28-4E8D-9F24-2D487FBFC266}" type="presOf" srcId="{3169C84F-BE88-4B54-BB8F-5FA976288054}" destId="{C24B9C35-B0B3-43EB-9927-F8CD5BB21F7D}" srcOrd="0" destOrd="1" presId="urn:microsoft.com/office/officeart/2005/8/layout/StepDownProcess"/>
    <dgm:cxn modelId="{2E37A62E-C7B3-4716-828A-165AFC822401}" type="presOf" srcId="{19E23CF3-D729-41A2-99A4-87F3B5D0E8AF}" destId="{56B54589-B18B-4395-AA4D-4F216058A182}" srcOrd="0" destOrd="1" presId="urn:microsoft.com/office/officeart/2005/8/layout/StepDownProcess"/>
    <dgm:cxn modelId="{F814A737-13DA-4DCD-AD25-42224C534C7C}" srcId="{14282EAE-E949-42FB-882A-D50099F6C33E}" destId="{C7A9178A-E6BA-40C6-B5E4-7DB4BD90C536}" srcOrd="0" destOrd="0" parTransId="{D5E61AC2-BCDD-417D-8DB4-08C416ABFEFA}" sibTransId="{8D81120A-A86C-49ED-9A62-66226D1CCA0F}"/>
    <dgm:cxn modelId="{2D4C0542-A0B5-4B11-BA1C-41BAD99D4E47}" srcId="{14282EAE-E949-42FB-882A-D50099F6C33E}" destId="{C77EB269-B210-4C34-B980-E87B58E427BB}" srcOrd="1" destOrd="0" parTransId="{837AA506-1846-42D9-A1B8-E1528572DA27}" sibTransId="{B147E589-5BA9-4F72-8268-954D07FE2B21}"/>
    <dgm:cxn modelId="{D82D8344-BD26-4E2B-A1C4-D571386CBC27}" srcId="{C77EB269-B210-4C34-B980-E87B58E427BB}" destId="{19E23CF3-D729-41A2-99A4-87F3B5D0E8AF}" srcOrd="1" destOrd="0" parTransId="{162C4B94-3352-4958-85B5-088D7A94954C}" sibTransId="{52AEAB78-9B1F-4CF7-8638-4D4176F77600}"/>
    <dgm:cxn modelId="{0F283B46-3116-49C7-9D3E-7B5C07A0B837}" srcId="{B0269C64-1895-4CFA-A5FA-2DE5F95C9316}" destId="{51351CE4-A1A7-428C-BCFA-106E63BA828C}" srcOrd="1" destOrd="0" parTransId="{F059E09B-AD42-49FA-8642-D863DB2F7AD2}" sibTransId="{FFC66D91-57C6-4B61-9345-C0D4EA9E62B5}"/>
    <dgm:cxn modelId="{700FC072-DDCF-419D-9675-ADAA253D0581}" srcId="{C77EB269-B210-4C34-B980-E87B58E427BB}" destId="{D525DC87-6F58-48C5-8DCA-2BD27D4C4D9B}" srcOrd="0" destOrd="0" parTransId="{536134E7-4DA5-4399-863B-1BA6F567198E}" sibTransId="{CC23C6E5-9AF0-4CEC-AEA7-9C7585C3E675}"/>
    <dgm:cxn modelId="{58FBDC53-17A2-48F2-8E8B-A356CB52E66A}" type="presOf" srcId="{B0269C64-1895-4CFA-A5FA-2DE5F95C9316}" destId="{C3000AC7-5E3C-4870-959B-18C9E4246BB9}" srcOrd="0" destOrd="0" presId="urn:microsoft.com/office/officeart/2005/8/layout/StepDownProcess"/>
    <dgm:cxn modelId="{E267E57A-27C9-4DE3-9A7B-DFD03A99D061}" type="presOf" srcId="{C7A9178A-E6BA-40C6-B5E4-7DB4BD90C536}" destId="{68808452-CB34-40A7-92AE-48DAE2A776C2}" srcOrd="0" destOrd="0" presId="urn:microsoft.com/office/officeart/2005/8/layout/StepDownProcess"/>
    <dgm:cxn modelId="{3598E47B-52FC-4039-B10F-E8C9050039DD}" type="presOf" srcId="{C77EB269-B210-4C34-B980-E87B58E427BB}" destId="{4EE5A49E-23B7-47B3-976D-441A7E3453A0}" srcOrd="0" destOrd="0" presId="urn:microsoft.com/office/officeart/2005/8/layout/StepDownProcess"/>
    <dgm:cxn modelId="{F486AFA5-3DEF-4557-92D8-9E14C255F103}" type="presOf" srcId="{B685ED4F-E3E7-4572-A52E-48D8F186CB4F}" destId="{C24B9C35-B0B3-43EB-9927-F8CD5BB21F7D}" srcOrd="0" destOrd="2" presId="urn:microsoft.com/office/officeart/2005/8/layout/StepDownProcess"/>
    <dgm:cxn modelId="{FE3EF0B8-4C3F-4798-8110-886ABA7B3509}" srcId="{B0269C64-1895-4CFA-A5FA-2DE5F95C9316}" destId="{C5B61081-D348-41FC-9091-2EAEEA007D75}" srcOrd="0" destOrd="0" parTransId="{8E116954-EEBF-40A0-B679-7ABDA419D3C5}" sibTransId="{C9FCA0CA-EDE9-4D83-8880-06B250B046AC}"/>
    <dgm:cxn modelId="{C80A15ED-528B-4605-B762-A1D94BBB1E25}" type="presOf" srcId="{0050431B-FE0D-4D51-804E-9EC6E969FC67}" destId="{C24B9C35-B0B3-43EB-9927-F8CD5BB21F7D}" srcOrd="0" destOrd="0" presId="urn:microsoft.com/office/officeart/2005/8/layout/StepDownProcess"/>
    <dgm:cxn modelId="{B2DD05E6-29D5-4800-AC6B-63D44C74D81F}" type="presParOf" srcId="{0C8D637D-8FCD-43FC-9990-8F660CFED4C5}" destId="{772C5D9D-B0FC-4159-9C20-560FA308D971}" srcOrd="0" destOrd="0" presId="urn:microsoft.com/office/officeart/2005/8/layout/StepDownProcess"/>
    <dgm:cxn modelId="{E5188F0A-9D6D-4FFF-B074-EEFA80EF1776}" type="presParOf" srcId="{772C5D9D-B0FC-4159-9C20-560FA308D971}" destId="{5CFB3AEF-B7F4-4A57-B9CE-6E98C9786416}" srcOrd="0" destOrd="0" presId="urn:microsoft.com/office/officeart/2005/8/layout/StepDownProcess"/>
    <dgm:cxn modelId="{4FBD6DF2-7CAF-42D7-9946-29CD7E5EBFA9}" type="presParOf" srcId="{772C5D9D-B0FC-4159-9C20-560FA308D971}" destId="{68808452-CB34-40A7-92AE-48DAE2A776C2}" srcOrd="1" destOrd="0" presId="urn:microsoft.com/office/officeart/2005/8/layout/StepDownProcess"/>
    <dgm:cxn modelId="{7C7C1113-86E8-42AB-8260-C1FE3CD66AE4}" type="presParOf" srcId="{772C5D9D-B0FC-4159-9C20-560FA308D971}" destId="{C24B9C35-B0B3-43EB-9927-F8CD5BB21F7D}" srcOrd="2" destOrd="0" presId="urn:microsoft.com/office/officeart/2005/8/layout/StepDownProcess"/>
    <dgm:cxn modelId="{7E8E8805-855B-45C1-A4F7-C10B82E8E410}" type="presParOf" srcId="{0C8D637D-8FCD-43FC-9990-8F660CFED4C5}" destId="{F18AB16C-AFB3-4251-83FF-1FF4CCA64D2D}" srcOrd="1" destOrd="0" presId="urn:microsoft.com/office/officeart/2005/8/layout/StepDownProcess"/>
    <dgm:cxn modelId="{55657A67-AAD4-4865-9967-036419812A3C}" type="presParOf" srcId="{0C8D637D-8FCD-43FC-9990-8F660CFED4C5}" destId="{F5EF7ACA-28D2-4FA9-8F99-369BA3821E91}" srcOrd="2" destOrd="0" presId="urn:microsoft.com/office/officeart/2005/8/layout/StepDownProcess"/>
    <dgm:cxn modelId="{8A292B42-0A73-460D-BAF5-3D31ACD9FE4F}" type="presParOf" srcId="{F5EF7ACA-28D2-4FA9-8F99-369BA3821E91}" destId="{E7C59769-DE9A-4D38-8B35-D9B8D7F75605}" srcOrd="0" destOrd="0" presId="urn:microsoft.com/office/officeart/2005/8/layout/StepDownProcess"/>
    <dgm:cxn modelId="{F3A74DBB-3A4D-49C5-BE3E-0731F14BB789}" type="presParOf" srcId="{F5EF7ACA-28D2-4FA9-8F99-369BA3821E91}" destId="{4EE5A49E-23B7-47B3-976D-441A7E3453A0}" srcOrd="1" destOrd="0" presId="urn:microsoft.com/office/officeart/2005/8/layout/StepDownProcess"/>
    <dgm:cxn modelId="{92F2B053-B1A1-4593-822E-9440A6BE70DF}" type="presParOf" srcId="{F5EF7ACA-28D2-4FA9-8F99-369BA3821E91}" destId="{56B54589-B18B-4395-AA4D-4F216058A182}" srcOrd="2" destOrd="0" presId="urn:microsoft.com/office/officeart/2005/8/layout/StepDownProcess"/>
    <dgm:cxn modelId="{37F7A3A0-56D1-4F73-97DE-9BE46D071676}" type="presParOf" srcId="{0C8D637D-8FCD-43FC-9990-8F660CFED4C5}" destId="{24A20104-22BB-4191-8441-CCBEE316D407}" srcOrd="3" destOrd="0" presId="urn:microsoft.com/office/officeart/2005/8/layout/StepDownProcess"/>
    <dgm:cxn modelId="{8F2CD6A2-2FEE-4C60-9F9B-90F7D1598DDF}" type="presParOf" srcId="{0C8D637D-8FCD-43FC-9990-8F660CFED4C5}" destId="{D89F263E-42A4-4DE8-B203-AFD32BDC02B2}" srcOrd="4" destOrd="0" presId="urn:microsoft.com/office/officeart/2005/8/layout/StepDownProcess"/>
    <dgm:cxn modelId="{75CC3F2A-D207-4723-94E1-8E672ECF6DC4}" type="presParOf" srcId="{D89F263E-42A4-4DE8-B203-AFD32BDC02B2}" destId="{C3000AC7-5E3C-4870-959B-18C9E4246BB9}" srcOrd="0" destOrd="0" presId="urn:microsoft.com/office/officeart/2005/8/layout/StepDownProcess"/>
    <dgm:cxn modelId="{8981BABD-9B23-4DE3-A4D1-29075EDD0447}" type="presParOf" srcId="{D89F263E-42A4-4DE8-B203-AFD32BDC02B2}" destId="{34483692-9A54-4A56-A212-180FDF1EC18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B3AEF-B7F4-4A57-B9CE-6E98C9786416}">
      <dsp:nvSpPr>
        <dsp:cNvPr id="0" name=""/>
        <dsp:cNvSpPr/>
      </dsp:nvSpPr>
      <dsp:spPr>
        <a:xfrm rot="5400000">
          <a:off x="755760" y="1230016"/>
          <a:ext cx="1087843" cy="12384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08452-CB34-40A7-92AE-48DAE2A776C2}">
      <dsp:nvSpPr>
        <dsp:cNvPr id="0" name=""/>
        <dsp:cNvSpPr/>
      </dsp:nvSpPr>
      <dsp:spPr>
        <a:xfrm>
          <a:off x="467547" y="24120"/>
          <a:ext cx="1831287" cy="128184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>
              <a:latin typeface="+mj-lt"/>
            </a:rPr>
            <a:t>1-Planlegg</a:t>
          </a:r>
        </a:p>
      </dsp:txBody>
      <dsp:txXfrm>
        <a:off x="530133" y="86706"/>
        <a:ext cx="1706115" cy="1156669"/>
      </dsp:txXfrm>
    </dsp:sp>
    <dsp:sp modelId="{C24B9C35-B0B3-43EB-9927-F8CD5BB21F7D}">
      <dsp:nvSpPr>
        <dsp:cNvPr id="0" name=""/>
        <dsp:cNvSpPr/>
      </dsp:nvSpPr>
      <dsp:spPr>
        <a:xfrm>
          <a:off x="2313299" y="146372"/>
          <a:ext cx="2624463" cy="103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Prosjektplan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Avtaler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Budsjett</a:t>
          </a:r>
        </a:p>
      </dsp:txBody>
      <dsp:txXfrm>
        <a:off x="2313299" y="146372"/>
        <a:ext cx="2624463" cy="1036041"/>
      </dsp:txXfrm>
    </dsp:sp>
    <dsp:sp modelId="{E7C59769-DE9A-4D38-8B35-D9B8D7F75605}">
      <dsp:nvSpPr>
        <dsp:cNvPr id="0" name=""/>
        <dsp:cNvSpPr/>
      </dsp:nvSpPr>
      <dsp:spPr>
        <a:xfrm rot="5400000">
          <a:off x="2584306" y="2669947"/>
          <a:ext cx="1087843" cy="12384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5A49E-23B7-47B3-976D-441A7E3453A0}">
      <dsp:nvSpPr>
        <dsp:cNvPr id="0" name=""/>
        <dsp:cNvSpPr/>
      </dsp:nvSpPr>
      <dsp:spPr>
        <a:xfrm>
          <a:off x="2296094" y="1464051"/>
          <a:ext cx="1831287" cy="128184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+mj-lt"/>
            </a:rPr>
            <a:t>2-Gjennomfør</a:t>
          </a:r>
          <a:endParaRPr lang="nb-NO" sz="2400" kern="1200" dirty="0">
            <a:latin typeface="+mj-lt"/>
          </a:endParaRPr>
        </a:p>
      </dsp:txBody>
      <dsp:txXfrm>
        <a:off x="2358680" y="1526637"/>
        <a:ext cx="1706115" cy="1156669"/>
      </dsp:txXfrm>
    </dsp:sp>
    <dsp:sp modelId="{56B54589-B18B-4395-AA4D-4F216058A182}">
      <dsp:nvSpPr>
        <dsp:cNvPr id="0" name=""/>
        <dsp:cNvSpPr/>
      </dsp:nvSpPr>
      <dsp:spPr>
        <a:xfrm>
          <a:off x="4143231" y="1586304"/>
          <a:ext cx="2386745" cy="103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Arbeid med oppdrag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Regnskap</a:t>
          </a:r>
        </a:p>
      </dsp:txBody>
      <dsp:txXfrm>
        <a:off x="4143231" y="1586304"/>
        <a:ext cx="2386745" cy="1036041"/>
      </dsp:txXfrm>
    </dsp:sp>
    <dsp:sp modelId="{C3000AC7-5E3C-4870-959B-18C9E4246BB9}">
      <dsp:nvSpPr>
        <dsp:cNvPr id="0" name=""/>
        <dsp:cNvSpPr/>
      </dsp:nvSpPr>
      <dsp:spPr>
        <a:xfrm>
          <a:off x="4124640" y="2903982"/>
          <a:ext cx="1831287" cy="128184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>
              <a:latin typeface="+mj-lt"/>
            </a:rPr>
            <a:t>3-Avslutt</a:t>
          </a:r>
          <a:endParaRPr lang="nb-NO" sz="3200" kern="1200" dirty="0">
            <a:latin typeface="+mj-lt"/>
          </a:endParaRPr>
        </a:p>
      </dsp:txBody>
      <dsp:txXfrm>
        <a:off x="4187226" y="2966568"/>
        <a:ext cx="1706115" cy="1156669"/>
      </dsp:txXfrm>
    </dsp:sp>
    <dsp:sp modelId="{34483692-9A54-4A56-A212-180FDF1EC18C}">
      <dsp:nvSpPr>
        <dsp:cNvPr id="0" name=""/>
        <dsp:cNvSpPr/>
      </dsp:nvSpPr>
      <dsp:spPr>
        <a:xfrm>
          <a:off x="5945585" y="3026235"/>
          <a:ext cx="2242620" cy="103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Evaluer året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Planlegg utstilling</a:t>
          </a:r>
        </a:p>
      </dsp:txBody>
      <dsp:txXfrm>
        <a:off x="5945585" y="3026235"/>
        <a:ext cx="2242620" cy="1036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FEE2569-F6BB-481A-9623-14751D808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63396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BB9D04-4DDB-4503-BDE9-5FC9E3C0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47B711-0834-452D-AF0E-A8B9D0914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8265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1BA672-8A52-4048-BBE1-194F627C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9CA5C2-0DAA-484C-91E9-21E99754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3498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704201-54C3-454C-9EC0-C9EEBD2F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D282B7-AE85-4675-8F4A-F84C3CA31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141B224-8790-46E0-8798-980CEB059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5883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4633CE-5068-4931-B735-079E5B2D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47D87D-93F6-45C9-AD91-72136E9B7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F50471-6387-45A2-904F-6737C7B25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5B9400-3A6B-4BDE-89DF-07240CCBA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84EB242-A2D4-4AF9-97E2-1B36C00AB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8351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3A8885-8C93-44DB-B18A-CAF3E499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4914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87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E03814-12D8-44C4-80F1-BCDAA400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BFEB89-25E4-46EF-B9D9-25ED18F9E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DABB445-2804-414F-B2F6-D46CF2C92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4665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C54DDA-D43F-4A42-B0F1-C74F6DC3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277185D-0CA0-4334-93D2-6212A3BFD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AC53CC9-2B61-4A39-896E-CC4ACD608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399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1468B79-345A-4964-A2D9-19E189B7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315"/>
            <a:ext cx="9308977" cy="1060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067B06C-93CA-4FC5-B9C0-BF7865999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85423"/>
            <a:ext cx="9308977" cy="376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6203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D698E8-E377-4701-AF39-AA0CE20F9F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13282" y="2134417"/>
            <a:ext cx="6781187" cy="2219869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nb-NO" sz="5400" dirty="0">
                <a:solidFill>
                  <a:schemeClr val="bg1"/>
                </a:solidFill>
              </a:rPr>
              <a:t>4H-løpet </a:t>
            </a:r>
            <a:r>
              <a:rPr lang="nb-NO" dirty="0">
                <a:solidFill>
                  <a:schemeClr val="bg1"/>
                </a:solidFill>
              </a:rPr>
              <a:t>på 1-2-3</a:t>
            </a:r>
            <a:endParaRPr lang="nb-NO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173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400ADF-56E4-92FF-3E3C-6E2EFE7A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3-Evaluer og avslutt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3CA39D9-0977-2A02-BC91-B16A4AB94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7197"/>
            <a:ext cx="7540481" cy="380360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81E596A-8EF8-4169-AC16-41A0DF424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642" y="2041264"/>
            <a:ext cx="7049359" cy="4513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12C083D-6F50-E170-F22E-86938C05CC33}"/>
              </a:ext>
            </a:extLst>
          </p:cNvPr>
          <p:cNvSpPr txBox="1"/>
          <p:nvPr/>
        </p:nvSpPr>
        <p:spPr>
          <a:xfrm>
            <a:off x="5492688" y="837335"/>
            <a:ext cx="5096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Last opp et bilde som blir vist på fremside av prosjektrapporten og fyll ut alle faner.</a:t>
            </a:r>
          </a:p>
        </p:txBody>
      </p:sp>
    </p:spTree>
    <p:extLst>
      <p:ext uri="{BB962C8B-B14F-4D97-AF65-F5344CB8AC3E}">
        <p14:creationId xmlns:p14="http://schemas.microsoft.com/office/powerpoint/2010/main" val="213972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 descr="Et bilde som inneholder tekst, skjermbilde, Font, design&#10;&#10;Automatisk generert beskrivelse">
            <a:extLst>
              <a:ext uri="{FF2B5EF4-FFF2-40B4-BE49-F238E27FC236}">
                <a16:creationId xmlns:a16="http://schemas.microsoft.com/office/drawing/2014/main" id="{4EFAD925-0782-D716-F3FB-C682362A1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55" y="494910"/>
            <a:ext cx="4214594" cy="382666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63E3455-C84F-AD87-AB78-10F72F43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ligger du an?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05DC60E-16F0-EA75-A4A8-F76CCB557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18" y="3113943"/>
            <a:ext cx="9514331" cy="262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D80B666C-6CCF-F032-2849-DE8DEC4D94F2}"/>
              </a:ext>
            </a:extLst>
          </p:cNvPr>
          <p:cNvCxnSpPr>
            <a:cxnSpLocks/>
          </p:cNvCxnSpPr>
          <p:nvPr/>
        </p:nvCxnSpPr>
        <p:spPr>
          <a:xfrm>
            <a:off x="5492688" y="2562131"/>
            <a:ext cx="104693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5FC7A8D-A176-1ED6-FA85-260106628B97}"/>
              </a:ext>
            </a:extLst>
          </p:cNvPr>
          <p:cNvSpPr txBox="1"/>
          <p:nvPr/>
        </p:nvSpPr>
        <p:spPr>
          <a:xfrm>
            <a:off x="838200" y="1596169"/>
            <a:ext cx="379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Planlagte poeng blir oppdatert når du avslutter oppdrag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AA100C8-0B0F-24DC-C38A-35170EFF124F}"/>
              </a:ext>
            </a:extLst>
          </p:cNvPr>
          <p:cNvSpPr txBox="1"/>
          <p:nvPr/>
        </p:nvSpPr>
        <p:spPr>
          <a:xfrm>
            <a:off x="2529481" y="2408242"/>
            <a:ext cx="3011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/>
              <a:t>På fremside av prosjektplattformen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E596045-1E03-B604-C626-3D9E5EF1870A}"/>
              </a:ext>
            </a:extLst>
          </p:cNvPr>
          <p:cNvSpPr txBox="1"/>
          <p:nvPr/>
        </p:nvSpPr>
        <p:spPr>
          <a:xfrm>
            <a:off x="2529481" y="2764002"/>
            <a:ext cx="3011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/>
              <a:t>Når du avslutter prosjektet ditt</a:t>
            </a:r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61ABA274-1451-183A-6462-C62C52B6EC67}"/>
              </a:ext>
            </a:extLst>
          </p:cNvPr>
          <p:cNvCxnSpPr>
            <a:cxnSpLocks/>
          </p:cNvCxnSpPr>
          <p:nvPr/>
        </p:nvCxnSpPr>
        <p:spPr>
          <a:xfrm>
            <a:off x="4517381" y="3035094"/>
            <a:ext cx="788246" cy="2327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16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0037B1-BB58-3907-FE6D-B9F94936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 prosjektprofil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21E6BDDF-2DE3-A76B-3611-7819685BF8FA}"/>
              </a:ext>
            </a:extLst>
          </p:cNvPr>
          <p:cNvCxnSpPr>
            <a:cxnSpLocks/>
          </p:cNvCxnSpPr>
          <p:nvPr/>
        </p:nvCxnSpPr>
        <p:spPr>
          <a:xfrm>
            <a:off x="1756372" y="5640309"/>
            <a:ext cx="20056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BC7102B-B7EE-460A-6647-37F5C9A068B7}"/>
              </a:ext>
            </a:extLst>
          </p:cNvPr>
          <p:cNvSpPr txBox="1"/>
          <p:nvPr/>
        </p:nvSpPr>
        <p:spPr>
          <a:xfrm>
            <a:off x="987578" y="4257695"/>
            <a:ext cx="2297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En visuell oversikt hvor man er i hele løpet ligger på </a:t>
            </a:r>
          </a:p>
          <a:p>
            <a:r>
              <a:rPr lang="nb-NO" dirty="0"/>
              <a:t>Min prosjektprofil</a:t>
            </a:r>
          </a:p>
        </p:txBody>
      </p:sp>
      <p:pic>
        <p:nvPicPr>
          <p:cNvPr id="15" name="Bilde 14" descr="Et bilde som inneholder tekst, skjermbilde, Nettsted, klær&#10;&#10;Automatisk generert beskrivelse">
            <a:extLst>
              <a:ext uri="{FF2B5EF4-FFF2-40B4-BE49-F238E27FC236}">
                <a16:creationId xmlns:a16="http://schemas.microsoft.com/office/drawing/2014/main" id="{806A101F-E3F0-D54B-6667-535D96D38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65" y="1604492"/>
            <a:ext cx="6447968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2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495060-80A5-F14D-6407-E489434F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Oversikt i prosjektprofilen og Min side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AFAECDD-593C-7462-4FB9-CDD5FC2BB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61" y="1496357"/>
            <a:ext cx="5106427" cy="4312948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1F0D6F4-323A-1A80-4F76-F0A068BBB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801" y="1795198"/>
            <a:ext cx="6484938" cy="371526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34424074-67D0-064B-DD9B-6B2E49AB7BD7}"/>
              </a:ext>
            </a:extLst>
          </p:cNvPr>
          <p:cNvCxnSpPr>
            <a:cxnSpLocks/>
          </p:cNvCxnSpPr>
          <p:nvPr/>
        </p:nvCxnSpPr>
        <p:spPr>
          <a:xfrm flipV="1">
            <a:off x="3666653" y="4354717"/>
            <a:ext cx="1756373" cy="10069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E38E05D9-9573-68C2-B0AE-6CBD40C4C330}"/>
              </a:ext>
            </a:extLst>
          </p:cNvPr>
          <p:cNvCxnSpPr>
            <a:cxnSpLocks/>
          </p:cNvCxnSpPr>
          <p:nvPr/>
        </p:nvCxnSpPr>
        <p:spPr>
          <a:xfrm flipH="1" flipV="1">
            <a:off x="2272421" y="1795198"/>
            <a:ext cx="5430569" cy="6316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18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39C98C-3A35-4B8A-9B81-46F5C63C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Steg i prosjektplattformen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476D739-9B78-D507-39C5-74E9DDC14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887374"/>
              </p:ext>
            </p:extLst>
          </p:nvPr>
        </p:nvGraphicFramePr>
        <p:xfrm>
          <a:off x="1512684" y="1656783"/>
          <a:ext cx="8210738" cy="420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70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C27DC7-CE4F-9060-5543-CE327B36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1-Planlegging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B6ADC6A-22F2-F4C9-B8E6-80815C930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28928"/>
            <a:ext cx="6001979" cy="4658429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BA458D9-F899-D068-2E7B-12F315BB6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467" y="2784332"/>
            <a:ext cx="4963066" cy="3090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049F6A-BC0A-E900-70EE-8AEAE82159C1}"/>
              </a:ext>
            </a:extLst>
          </p:cNvPr>
          <p:cNvSpPr txBox="1">
            <a:spLocks/>
          </p:cNvSpPr>
          <p:nvPr/>
        </p:nvSpPr>
        <p:spPr>
          <a:xfrm>
            <a:off x="8700654" y="2784332"/>
            <a:ext cx="3121891" cy="254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400" b="1" dirty="0"/>
              <a:t>Svar på spørsmåla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400" dirty="0"/>
              <a:t>Bruk hele setninger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400" dirty="0"/>
              <a:t>Husk at en annen må kunne forstå hva du har planlagt</a:t>
            </a:r>
          </a:p>
        </p:txBody>
      </p:sp>
    </p:spTree>
    <p:extLst>
      <p:ext uri="{BB962C8B-B14F-4D97-AF65-F5344CB8AC3E}">
        <p14:creationId xmlns:p14="http://schemas.microsoft.com/office/powerpoint/2010/main" val="200975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D374A9-8419-4AE8-F353-80984CC6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Poeng for verv og arrangement blir overført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0790C6-406C-EFFB-8639-9C31471E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2582" y="2098916"/>
            <a:ext cx="3749964" cy="3785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/>
              <a:t>Poeng uten oppdrag?</a:t>
            </a:r>
          </a:p>
          <a:p>
            <a:pPr marL="0" indent="0">
              <a:buNone/>
            </a:pPr>
            <a:r>
              <a:rPr lang="nb-NO" sz="2400" dirty="0"/>
              <a:t>Det er poeng for styreverv og arrangement som du har deltatt på. 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Disse blir registrert i medlemsregisteret og overført fortløpende til prosjektplattformen.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2D6D8A2-583F-05B4-5A95-BFBCF3C05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60" y="2098916"/>
            <a:ext cx="7388476" cy="3112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36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08C2EC-6ABB-E54C-9D53-2EBC2A82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Velg oppdrag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8D7B4E-04B3-E226-36AE-04C84BEA9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346"/>
            <a:ext cx="4543652" cy="3767307"/>
          </a:xfrm>
        </p:spPr>
        <p:txBody>
          <a:bodyPr/>
          <a:lstStyle/>
          <a:p>
            <a:r>
              <a:rPr lang="nb-NO" dirty="0"/>
              <a:t>Merk som favoritt i oppdragsbanken</a:t>
            </a:r>
          </a:p>
          <a:p>
            <a:r>
              <a:rPr lang="nb-NO" dirty="0"/>
              <a:t>Søk etter oppdrag i plattformen </a:t>
            </a:r>
          </a:p>
          <a:p>
            <a:r>
              <a:rPr lang="nb-NO" dirty="0"/>
              <a:t>Legg til eget oppdrag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63A85C6-425D-5612-60FE-7CEA8BE96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3" r="33075"/>
          <a:stretch/>
        </p:blipFill>
        <p:spPr>
          <a:xfrm>
            <a:off x="1061450" y="3821471"/>
            <a:ext cx="3947450" cy="217838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6A1968E-9AFF-383A-DEB3-6804E58A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853" y="747752"/>
            <a:ext cx="2609770" cy="266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71D174E-2D9F-BBF7-258F-9B9EAA9DB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944" y="2890579"/>
            <a:ext cx="2716090" cy="276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88EC06E-32C5-E3CF-D4ED-706C43858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7999" y="2082214"/>
            <a:ext cx="2609769" cy="289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825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672C09-373A-EA85-6FC1-2D0180E8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Lever planen til klubbrådgiveren</a:t>
            </a:r>
          </a:p>
        </p:txBody>
      </p:sp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D7907572-38E9-8F9D-484A-A09B253E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2663"/>
            <a:ext cx="5534677" cy="4295733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EAC1AF-181F-89E3-0D57-27D315F6D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036" y="2093011"/>
            <a:ext cx="4073237" cy="3785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/>
              <a:t>Fyll ut alle deler</a:t>
            </a:r>
          </a:p>
          <a:p>
            <a:pPr marL="0" indent="0">
              <a:buNone/>
            </a:pPr>
            <a:r>
              <a:rPr lang="nb-NO" sz="2400" dirty="0"/>
              <a:t>Du kan endre tittelen </a:t>
            </a:r>
          </a:p>
          <a:p>
            <a:pPr marL="0" indent="0">
              <a:buNone/>
            </a:pPr>
            <a:r>
              <a:rPr lang="nb-NO" sz="2400" dirty="0"/>
              <a:t>Lag en avtale med foresatte om 4H-arbeidet</a:t>
            </a:r>
          </a:p>
          <a:p>
            <a:pPr marL="0" indent="0">
              <a:buNone/>
            </a:pPr>
            <a:r>
              <a:rPr lang="nb-NO" sz="2400" dirty="0"/>
              <a:t>Seniorer må fylle ut budsjett, mens juniorer og aspiranter kan prøve det (må trenger ikke å fylle ut budsjett) </a:t>
            </a:r>
          </a:p>
        </p:txBody>
      </p:sp>
    </p:spTree>
    <p:extLst>
      <p:ext uri="{BB962C8B-B14F-4D97-AF65-F5344CB8AC3E}">
        <p14:creationId xmlns:p14="http://schemas.microsoft.com/office/powerpoint/2010/main" val="342919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11D541-BE08-2F86-B792-CDE16D244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2-Gjennomføring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51742BB-DAF3-7190-5571-2D35B308B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45" y="1421393"/>
            <a:ext cx="5552853" cy="4576527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FB267A83-1CA3-D0E2-3F73-79E3D5671E16}"/>
              </a:ext>
            </a:extLst>
          </p:cNvPr>
          <p:cNvSpPr txBox="1"/>
          <p:nvPr/>
        </p:nvSpPr>
        <p:spPr>
          <a:xfrm>
            <a:off x="6670707" y="4138710"/>
            <a:ext cx="50964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Gjennomføring=arbeid med oppdrag</a:t>
            </a:r>
          </a:p>
          <a:p>
            <a:r>
              <a:rPr lang="nb-NO" dirty="0"/>
              <a:t>Du kan legge til, men ikke slette oppdrag etter at prosjektplanen er godkjent!</a:t>
            </a:r>
          </a:p>
          <a:p>
            <a:endParaRPr lang="nb-NO" dirty="0"/>
          </a:p>
          <a:p>
            <a:r>
              <a:rPr lang="nb-NO" dirty="0"/>
              <a:t>Bruk </a:t>
            </a:r>
            <a:r>
              <a:rPr lang="nb-NO" b="1" dirty="0"/>
              <a:t>Rediger deltakere</a:t>
            </a:r>
            <a:r>
              <a:rPr lang="nb-NO" dirty="0"/>
              <a:t> for å legge til eller fjerne andre på oppdraget</a:t>
            </a:r>
          </a:p>
          <a:p>
            <a:endParaRPr lang="nb-NO" dirty="0"/>
          </a:p>
        </p:txBody>
      </p:sp>
      <p:pic>
        <p:nvPicPr>
          <p:cNvPr id="27" name="Bilde 26" descr="Et bilde som inneholder tekst, skjermbilde, display, Rektangel&#10;&#10;Automatisk generert beskrivelse">
            <a:extLst>
              <a:ext uri="{FF2B5EF4-FFF2-40B4-BE49-F238E27FC236}">
                <a16:creationId xmlns:a16="http://schemas.microsoft.com/office/drawing/2014/main" id="{E8F5DC28-7D38-A26E-A170-4B6ED0107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88" y="296431"/>
            <a:ext cx="4294951" cy="3984606"/>
          </a:xfrm>
          <a:prstGeom prst="rect">
            <a:avLst/>
          </a:prstGeom>
        </p:spPr>
      </p:pic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D723B1A1-80FB-5700-94A5-A23EBA21FD6E}"/>
              </a:ext>
            </a:extLst>
          </p:cNvPr>
          <p:cNvCxnSpPr/>
          <p:nvPr/>
        </p:nvCxnSpPr>
        <p:spPr>
          <a:xfrm flipV="1">
            <a:off x="5739897" y="3512745"/>
            <a:ext cx="356103" cy="13670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65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CE0479-F5EC-8B6F-3736-2430EACC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 med oppdrag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A23EC0E-EB62-0ACE-189E-E04754D24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846" y="217283"/>
            <a:ext cx="4878991" cy="5830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781B71D-5458-C7F4-69B8-858B60D15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5" t="12235" r="9024" b="12518"/>
          <a:stretch/>
        </p:blipFill>
        <p:spPr>
          <a:xfrm>
            <a:off x="1279047" y="4119327"/>
            <a:ext cx="4092167" cy="1204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6334FAC6-6B4C-AC4E-D63A-D03C38900F9F}"/>
              </a:ext>
            </a:extLst>
          </p:cNvPr>
          <p:cNvCxnSpPr>
            <a:cxnSpLocks/>
          </p:cNvCxnSpPr>
          <p:nvPr/>
        </p:nvCxnSpPr>
        <p:spPr>
          <a:xfrm flipH="1" flipV="1">
            <a:off x="4546601" y="5115208"/>
            <a:ext cx="1892174" cy="5794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FE90939-35E0-2CD0-D77B-2D07EEC46080}"/>
              </a:ext>
            </a:extLst>
          </p:cNvPr>
          <p:cNvSpPr txBox="1"/>
          <p:nvPr/>
        </p:nvSpPr>
        <p:spPr>
          <a:xfrm>
            <a:off x="1279047" y="2157290"/>
            <a:ext cx="3796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Beskriv hva du har gjort og lært med oppdraget, last opp bilder og andre dokumenter og legg til lenker. Velg til slutt en status for oppdraget.</a:t>
            </a:r>
          </a:p>
        </p:txBody>
      </p:sp>
    </p:spTree>
    <p:extLst>
      <p:ext uri="{BB962C8B-B14F-4D97-AF65-F5344CB8AC3E}">
        <p14:creationId xmlns:p14="http://schemas.microsoft.com/office/powerpoint/2010/main" val="177475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FD9573-F6F3-1B5D-3C7C-9108DA1D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Økonomi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5685921-1726-6467-5066-8BAA8350E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4797"/>
            <a:ext cx="6983994" cy="431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17D6F227-7CF4-0D72-3768-7185BA18F6A6}"/>
              </a:ext>
            </a:extLst>
          </p:cNvPr>
          <p:cNvCxnSpPr>
            <a:cxnSpLocks/>
          </p:cNvCxnSpPr>
          <p:nvPr/>
        </p:nvCxnSpPr>
        <p:spPr>
          <a:xfrm flipH="1">
            <a:off x="6601738" y="3110182"/>
            <a:ext cx="18270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A89C358E-3A0E-F655-052A-DEE7D24DA91D}"/>
              </a:ext>
            </a:extLst>
          </p:cNvPr>
          <p:cNvCxnSpPr>
            <a:cxnSpLocks/>
          </p:cNvCxnSpPr>
          <p:nvPr/>
        </p:nvCxnSpPr>
        <p:spPr>
          <a:xfrm flipH="1">
            <a:off x="7704751" y="2483984"/>
            <a:ext cx="18270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EEE53ED-A874-8841-D59F-612167FEF875}"/>
              </a:ext>
            </a:extLst>
          </p:cNvPr>
          <p:cNvSpPr txBox="1"/>
          <p:nvPr/>
        </p:nvSpPr>
        <p:spPr>
          <a:xfrm>
            <a:off x="8428776" y="2925516"/>
            <a:ext cx="300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Legg inn faktiske kostnader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CBDF5D-D91F-DEE8-4C5D-B06BBBD957C7}"/>
              </a:ext>
            </a:extLst>
          </p:cNvPr>
          <p:cNvSpPr txBox="1"/>
          <p:nvPr/>
        </p:nvSpPr>
        <p:spPr>
          <a:xfrm>
            <a:off x="7704751" y="2042634"/>
            <a:ext cx="30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/>
              <a:t>Legg til nye faktiske kostnader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F23AB4E-D273-D503-1CAD-064B34232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727" y="3747818"/>
            <a:ext cx="6610637" cy="2004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A606E90-1E3C-C731-3E6E-62DECAB01253}"/>
              </a:ext>
            </a:extLst>
          </p:cNvPr>
          <p:cNvSpPr txBox="1"/>
          <p:nvPr/>
        </p:nvSpPr>
        <p:spPr>
          <a:xfrm>
            <a:off x="6714448" y="552404"/>
            <a:ext cx="3667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Har du kvitteringer, last de opp under opp det aktuelle oppdraget og legg inn kommentar.</a:t>
            </a:r>
          </a:p>
        </p:txBody>
      </p:sp>
    </p:spTree>
    <p:extLst>
      <p:ext uri="{BB962C8B-B14F-4D97-AF65-F5344CB8AC3E}">
        <p14:creationId xmlns:p14="http://schemas.microsoft.com/office/powerpoint/2010/main" val="19521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-tema">
  <a:themeElements>
    <a:clrScheme name="4H Profilfarger">
      <a:dk1>
        <a:srgbClr val="3F3F3F"/>
      </a:dk1>
      <a:lt1>
        <a:sysClr val="window" lastClr="FFFFFF"/>
      </a:lt1>
      <a:dk2>
        <a:srgbClr val="3F3F3F"/>
      </a:dk2>
      <a:lt2>
        <a:srgbClr val="E7E6E6"/>
      </a:lt2>
      <a:accent1>
        <a:srgbClr val="009B3A"/>
      </a:accent1>
      <a:accent2>
        <a:srgbClr val="DF7A00"/>
      </a:accent2>
      <a:accent3>
        <a:srgbClr val="A5A5A5"/>
      </a:accent3>
      <a:accent4>
        <a:srgbClr val="FECB00"/>
      </a:accent4>
      <a:accent5>
        <a:srgbClr val="006983"/>
      </a:accent5>
      <a:accent6>
        <a:srgbClr val="69BE28"/>
      </a:accent6>
      <a:hlink>
        <a:srgbClr val="007EA5"/>
      </a:hlink>
      <a:folHlink>
        <a:srgbClr val="97233F"/>
      </a:folHlink>
    </a:clrScheme>
    <a:fontScheme name="4H profilfonter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 Point_4H Norge_mal_BM" id="{E667D4D3-BB96-4369-92CF-9186F7484484}" vid="{DDB42A51-E72B-4334-A075-0F164F357E7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359138BEDCA643BA62437FC9362897" ma:contentTypeVersion="5" ma:contentTypeDescription="Opprett et nytt dokument." ma:contentTypeScope="" ma:versionID="d4f80c6e13da01fa91bb3c0fb6e35f97">
  <xsd:schema xmlns:xsd="http://www.w3.org/2001/XMLSchema" xmlns:xs="http://www.w3.org/2001/XMLSchema" xmlns:p="http://schemas.microsoft.com/office/2006/metadata/properties" xmlns:ns2="7353f0a8-bbbf-4739-953e-dfa6a5d2aa9f" xmlns:ns3="e0792387-0633-4886-b5c0-fe9027214257" targetNamespace="http://schemas.microsoft.com/office/2006/metadata/properties" ma:root="true" ma:fieldsID="62b940730247fcf2aefa69d330805f9d" ns2:_="" ns3:_="">
    <xsd:import namespace="7353f0a8-bbbf-4739-953e-dfa6a5d2aa9f"/>
    <xsd:import namespace="e0792387-0633-4886-b5c0-fe90272142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3f0a8-bbbf-4739-953e-dfa6a5d2aa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92387-0633-4886-b5c0-fe90272142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4B80EB-FC51-4005-8B31-7BEAFF2137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53f0a8-bbbf-4739-953e-dfa6a5d2aa9f"/>
    <ds:schemaRef ds:uri="e0792387-0633-4886-b5c0-fe90272142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193B4C-20AE-4E5F-AA9D-96B40889BC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048ADE-BC1F-424C-81ED-700C0FCE3CA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4H Norge_BM</Template>
  <TotalTime>626</TotalTime>
  <Words>285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Arial</vt:lpstr>
      <vt:lpstr>Impact</vt:lpstr>
      <vt:lpstr>Office-tema</vt:lpstr>
      <vt:lpstr>4H-løpet på 1-2-3</vt:lpstr>
      <vt:lpstr>Steg i prosjektplattformen</vt:lpstr>
      <vt:lpstr>1-Planlegging</vt:lpstr>
      <vt:lpstr>Poeng for verv og arrangement blir overført </vt:lpstr>
      <vt:lpstr>Velg oppdrag</vt:lpstr>
      <vt:lpstr>Lever planen til klubbrådgiveren</vt:lpstr>
      <vt:lpstr>2-Gjennomføring</vt:lpstr>
      <vt:lpstr>Arbeid med oppdrag</vt:lpstr>
      <vt:lpstr>Økonomi</vt:lpstr>
      <vt:lpstr>3-Evaluer og avslutt</vt:lpstr>
      <vt:lpstr>Hvordan ligger du an?</vt:lpstr>
      <vt:lpstr>Min prosjektprofil</vt:lpstr>
      <vt:lpstr>Oversikt i prosjektprofilen og Min side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4H-løpet på 1-2-3</dc:title>
  <dc:creator>Linda Liem</dc:creator>
  <cp:lastModifiedBy>Linda Liem</cp:lastModifiedBy>
  <cp:revision>4</cp:revision>
  <dcterms:created xsi:type="dcterms:W3CDTF">2024-02-01T08:32:50Z</dcterms:created>
  <dcterms:modified xsi:type="dcterms:W3CDTF">2024-02-02T11:00:47Z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0x0101004A359138BEDCA643BA62437FC9362897</vt:lpwstr>
  </property>
</Properties>
</file>