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89" r:id="rId7"/>
    <p:sldId id="288" r:id="rId8"/>
    <p:sldId id="287" r:id="rId9"/>
    <p:sldId id="290" r:id="rId10"/>
    <p:sldId id="286" r:id="rId11"/>
    <p:sldId id="292" r:id="rId12"/>
    <p:sldId id="258" r:id="rId13"/>
    <p:sldId id="263" r:id="rId14"/>
    <p:sldId id="271" r:id="rId15"/>
    <p:sldId id="291" r:id="rId16"/>
    <p:sldId id="259" r:id="rId17"/>
    <p:sldId id="260" r:id="rId18"/>
    <p:sldId id="261" r:id="rId19"/>
    <p:sldId id="264" r:id="rId20"/>
    <p:sldId id="265" r:id="rId21"/>
    <p:sldId id="266" r:id="rId22"/>
    <p:sldId id="272" r:id="rId23"/>
  </p:sldIdLst>
  <p:sldSz cx="12192000" cy="6858000"/>
  <p:notesSz cx="6858000" cy="9144000"/>
  <p:embeddedFontLst>
    <p:embeddedFont>
      <p:font typeface="Arial" panose="020B0604020202020204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Impact" panose="020B0806030902050204" pitchFamily="3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48DF0-1696-4612-8613-BF3DF97776A0}" v="2" dt="2023-01-13T08:24:36.277"/>
  </p1510:revLst>
</p1510:revInfo>
</file>

<file path=ppt/tableStyles.xml><?xml version="1.0" encoding="utf-8"?>
<a:tblStyleLst xmlns:a="http://schemas.openxmlformats.org/drawingml/2006/main" def="{ECEABFD6-DEF5-4B08-A064-399E52D03A91}">
  <a:tblStyle styleId="{ECEABFD6-DEF5-4B08-A064-399E52D03A91}" styleName="Visme - Default">
    <a:wholeTbl>
      <a:tcTxStyle>
        <a:fontRef idx="minor">
          <a:prstClr val="black"/>
        </a:fontRef>
        <a:prstClr val="black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EAF3F3"/>
          </a:solidFill>
        </a:fill>
      </a:tcStyle>
    </a:band2H>
    <a:firstRow>
      <a:tcTxStyle>
        <a:fontRef idx="minor">
          <a:srgbClr val="FFFFFF"/>
        </a:fontRef>
        <a:srgbClr val="FFFFFF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4682B4"/>
          </a:solidFill>
        </a:fill>
      </a:tcStyle>
    </a:firstRow>
  </a:tblStyle>
  <a:tblStyle styleId="{250974F7-19B4-4E8B-8F88-A368280DB3C5}" styleName="Visme - Dark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34495E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34495E"/>
              </a:solidFill>
            </a:ln>
          </a:bottom>
          <a:insideH>
            <a:ln w="12700" cmpd="sng">
              <a:solidFill>
                <a:srgbClr val="34495E"/>
              </a:solidFill>
            </a:ln>
          </a:insideH>
          <a:insideV>
            <a:ln w="12700" cmpd="sng">
              <a:solidFill>
                <a:srgbClr val="34495E"/>
              </a:solidFill>
            </a:ln>
          </a:insideV>
        </a:tcBdr>
        <a:fill>
          <a:solidFill>
            <a:srgbClr val="34495E"/>
          </a:solidFill>
        </a:fill>
      </a:tcStyle>
    </a:wholeTbl>
    <a:firstRow>
      <a:tcTxStyle>
        <a:fontRef idx="minor">
          <a:srgbClr val="DDDD55"/>
        </a:fontRef>
        <a:srgbClr val="DDDD55"/>
      </a:tcTxStyle>
      <a:tcStyle>
        <a:tcBdr/>
      </a:tcStyle>
    </a:firstRow>
  </a:tblStyle>
  <a:tblStyle styleId="{D6B0A444-BE85-4B0B-AF8B-2701F9732221}" styleName="Visme - Light">
    <a:wholeTbl>
      <a:tcTxStyle>
        <a:fontRef idx="minor">
          <a:srgbClr val="818181"/>
        </a:fontRef>
        <a:srgbClr val="818181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DAE4EA"/>
          </a:solidFill>
        </a:fill>
      </a:tcStyle>
    </a:wholeTbl>
    <a:firstRow>
      <a:tcTxStyle b="on">
        <a:fontRef idx="minor">
          <a:srgbClr val="818181"/>
        </a:fontRef>
        <a:srgbClr val="818181"/>
      </a:tcTxStyle>
      <a:tcStyle>
        <a:tcBdr/>
      </a:tcStyle>
    </a:firstRow>
  </a:tblStyle>
  <a:tblStyle styleId="{D801C701-60A8-4CDB-9F91-86469C498BE4}" styleName="Visme - Dark with blue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717274"/>
          </a:solidFill>
        </a:fill>
      </a:tcStyle>
    </a:wholeTbl>
    <a:firstRow>
      <a:tcTxStyle b="on">
        <a:fontRef idx="minor">
          <a:srgbClr val="FFFFFF"/>
        </a:fontRef>
        <a:srgbClr val="FFFFFF"/>
      </a:tcTxStyle>
      <a:tcStyle>
        <a:tcBdr/>
        <a:fill>
          <a:solidFill>
            <a:srgbClr val="40A0F7"/>
          </a:solidFill>
        </a:fill>
      </a:tcStyle>
    </a:firstRow>
  </a:tblStyle>
  <a:tblStyle styleId="{CB79AEA9-4FA3-4525-A49E-7F1D2E6B107D}" styleName="Visme - Blue with Navy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63903" autoAdjust="0"/>
  </p:normalViewPr>
  <p:slideViewPr>
    <p:cSldViewPr snapToGrid="0">
      <p:cViewPr varScale="1">
        <p:scale>
          <a:sx n="52" d="100"/>
          <a:sy n="52" d="100"/>
        </p:scale>
        <p:origin x="16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429A-90FE-4F33-893D-5F2AADB556A3}" type="datetimeFigureOut">
              <a:rPr lang="en-US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nb-NO" dirty="0">
                <a:latin typeface="Arial"/>
                <a:ea typeface="+mn-ea"/>
                <a:cs typeface="Arial"/>
              </a:rPr>
              <a:t>Sitt sammen med den du skal ha prosjekt sammen med. Husk at bare en av dere skal starte prosjekt. </a:t>
            </a:r>
          </a:p>
          <a:p>
            <a:pPr algn="l" hangingPunct="0">
              <a:lnSpc>
                <a:spcPct val="100000"/>
              </a:lnSpc>
            </a:pPr>
            <a:endParaRPr lang="nb-NO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16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nb-NO" sz="1200" b="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1. Du kan velge mellom 1 og 15 oppdrag i prosjektet ditt. Oppdrag har ulike farger som viser til omfanget av oppdraget. Oppdragsmodellen viser hvor mange oppdrag du bør velge. Du kan blande oppdrag med ulike farger</a:t>
            </a:r>
          </a:p>
          <a:p>
            <a:pPr algn="l" hangingPunct="0">
              <a:lnSpc>
                <a:spcPct val="100000"/>
              </a:lnSpc>
            </a:pPr>
            <a:endParaRPr lang="nb-NO" sz="1200" b="0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nb-NO" sz="1200" b="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2. Du kan søke i oppdragsbanken eller lage egne oppdrag</a:t>
            </a:r>
          </a:p>
          <a:p>
            <a:pPr algn="l" hangingPunct="0">
              <a:lnSpc>
                <a:spcPct val="100000"/>
              </a:lnSpc>
            </a:pPr>
            <a:endParaRPr lang="nb-NO" sz="1200" b="0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nb-NO" sz="1200" b="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3. Linjen viser hvordan du ligger an med oppdrag for prosjektet ditt. Er den kommet til 100%, har du nok oppdrag, men du kan godt velge ekstra oppdrag!</a:t>
            </a:r>
          </a:p>
          <a:p>
            <a:pPr algn="l" hangingPunct="0">
              <a:lnSpc>
                <a:spcPct val="100000"/>
              </a:lnSpc>
            </a:pPr>
            <a:endParaRPr lang="nb-NO" sz="1200" b="0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nb-NO" sz="1200" b="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4. Her ser du en liste med de valgte oppdragene og fargekodene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4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4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45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dirty="0"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04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nb-NO" smtClean="0"/>
              <a:t>29.01.2023</a:t>
            </a:fld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2436-246E-C341-8F9A-0B4F34C0718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hyperlink" Target="https://youtu.be/qgYPWg7ST_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4h.no/oppdragsbanken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hyperlink" Target="https://4h.no/informasjonssider/" TargetMode="External"/><Relationship Id="rId4" Type="http://schemas.openxmlformats.org/officeDocument/2006/relationships/hyperlink" Target="https://www.youtube.com/playlist?list=PLXjHeIle6rPDTMGVQtQompb-39Rd2h-h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qgYPWg7ST_s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Kom i gan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/>
          <p:nvPr/>
        </p:nvSpPr>
        <p:spPr>
          <a:xfrm>
            <a:off x="971550" y="2057400"/>
            <a:ext cx="8953500" cy="1485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0000"/>
              </a:lnSpc>
              <a:spcBef>
                <a:spcPct val="4000"/>
              </a:spcBef>
            </a:pPr>
            <a:r>
              <a:rPr lang="nb-NO" sz="5400" dirty="0">
                <a:solidFill>
                  <a:srgbClr val="FFFFFF"/>
                </a:solidFill>
                <a:latin typeface="Impact"/>
                <a:ea typeface="+mn-ea"/>
                <a:cs typeface="Impact"/>
              </a:rPr>
              <a:t>Kick </a:t>
            </a:r>
            <a:r>
              <a:rPr lang="nb-NO" sz="5400" dirty="0" err="1">
                <a:solidFill>
                  <a:srgbClr val="FFFFFF"/>
                </a:solidFill>
                <a:latin typeface="Impact"/>
                <a:ea typeface="+mn-ea"/>
                <a:cs typeface="Impact"/>
              </a:rPr>
              <a:t>off</a:t>
            </a:r>
            <a:r>
              <a:rPr lang="nb-NO" sz="5400" dirty="0">
                <a:solidFill>
                  <a:srgbClr val="FFFFFF"/>
                </a:solidFill>
                <a:latin typeface="Impact"/>
                <a:ea typeface="+mn-ea"/>
                <a:cs typeface="Impact"/>
              </a:rPr>
              <a:t> </a:t>
            </a:r>
          </a:p>
          <a:p>
            <a:pPr algn="l" hangingPunct="0">
              <a:lnSpc>
                <a:spcPct val="90000"/>
              </a:lnSpc>
              <a:spcBef>
                <a:spcPct val="4000"/>
              </a:spcBef>
            </a:pPr>
            <a:r>
              <a:rPr lang="nb-NO" sz="5400" dirty="0">
                <a:solidFill>
                  <a:srgbClr val="FFFFFF"/>
                </a:solidFill>
                <a:latin typeface="Impact"/>
                <a:ea typeface="+mn-ea"/>
                <a:cs typeface="Impact"/>
              </a:rPr>
              <a:t>4H-prosjekt</a:t>
            </a:r>
            <a:endParaRPr sz="5400" dirty="0">
              <a:solidFill>
                <a:srgbClr val="FFFFFF"/>
              </a:solidFill>
              <a:latin typeface="Impact"/>
              <a:ea typeface="+mn-ea"/>
              <a:cs typeface="Impact"/>
            </a:endParaRPr>
          </a:p>
        </p:txBody>
      </p:sp>
      <p:sp>
        <p:nvSpPr>
          <p:cNvPr id="3" name="Undertittel 3"/>
          <p:cNvSpPr/>
          <p:nvPr/>
        </p:nvSpPr>
        <p:spPr>
          <a:xfrm>
            <a:off x="971550" y="3724275"/>
            <a:ext cx="9410700" cy="10953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 </a:t>
            </a:r>
          </a:p>
          <a:p>
            <a:pPr algn="l" hangingPunct="0">
              <a:lnSpc>
                <a:spcPct val="100000"/>
              </a:lnSpc>
            </a:pPr>
            <a:r>
              <a:rPr lang="nb-NO" sz="2400" dirty="0">
                <a:solidFill>
                  <a:srgbClr val="FFFFFF"/>
                </a:solidFill>
                <a:latin typeface="Arial"/>
                <a:cs typeface="Arial"/>
              </a:rPr>
              <a:t>Kom i gang med 4H-prosjektet</a:t>
            </a:r>
            <a:endParaRPr sz="24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 sz="24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Hjelp undervei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/>
          <p:nvPr/>
        </p:nvSpPr>
        <p:spPr>
          <a:xfrm>
            <a:off x="933450" y="676275"/>
            <a:ext cx="9115425" cy="666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435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Få hjelp når du trenger det</a:t>
            </a:r>
          </a:p>
        </p:txBody>
      </p:sp>
      <p:pic>
        <p:nvPicPr>
          <p:cNvPr id="3" name="Screenshot(2)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790575" y="2717959"/>
            <a:ext cx="5943600" cy="1362075"/>
          </a:xfrm>
          <a:prstGeom prst="rect">
            <a:avLst/>
          </a:prstGeom>
        </p:spPr>
      </p:pic>
      <p:pic>
        <p:nvPicPr>
          <p:cNvPr id="4" name="Screenshot(3)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193441" y="3733800"/>
            <a:ext cx="6734947" cy="981075"/>
          </a:xfrm>
          <a:prstGeom prst="rect">
            <a:avLst/>
          </a:prstGeom>
        </p:spPr>
      </p:pic>
      <p:pic>
        <p:nvPicPr>
          <p:cNvPr id="5" name="Line-19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0249794">
            <a:off x="2335239" y="2644849"/>
            <a:ext cx="4564339" cy="800542"/>
          </a:xfrm>
          <a:prstGeom prst="rect">
            <a:avLst/>
          </a:prstGeom>
        </p:spPr>
      </p:pic>
      <p:pic>
        <p:nvPicPr>
          <p:cNvPr id="6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1188273" y="3733800"/>
            <a:ext cx="6767007" cy="992505"/>
          </a:xfrm>
          <a:prstGeom prst="rect">
            <a:avLst/>
          </a:prstGeom>
        </p:spPr>
      </p:pic>
      <p:sp>
        <p:nvSpPr>
          <p:cNvPr id="7" name="Plassholder for innhold 3"/>
          <p:cNvSpPr/>
          <p:nvPr/>
        </p:nvSpPr>
        <p:spPr>
          <a:xfrm>
            <a:off x="8379329" y="4495800"/>
            <a:ext cx="3351212" cy="14668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4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Ser du grønn tekst i boksen? Da kan du klikke deg videre til informasjonssidene</a:t>
            </a:r>
          </a:p>
        </p:txBody>
      </p:sp>
      <p:pic>
        <p:nvPicPr>
          <p:cNvPr id="8" name="Line-19 copy 2"/>
          <p:cNvPicPr/>
          <p:nvPr/>
        </p:nvPicPr>
        <p:blipFill rotWithShape="1">
          <a:blip r:embed="rId8"/>
          <a:stretch>
            <a:fillRect/>
          </a:stretch>
        </p:blipFill>
        <p:spPr>
          <a:xfrm rot="10920000">
            <a:off x="3581400" y="4229100"/>
            <a:ext cx="4644317" cy="808540"/>
          </a:xfrm>
          <a:prstGeom prst="rect">
            <a:avLst/>
          </a:prstGeom>
        </p:spPr>
      </p:pic>
      <p:sp>
        <p:nvSpPr>
          <p:cNvPr id="9" name="Plassholder for innhold 3"/>
          <p:cNvSpPr/>
          <p:nvPr/>
        </p:nvSpPr>
        <p:spPr>
          <a:xfrm>
            <a:off x="6972300" y="1905000"/>
            <a:ext cx="4551033" cy="14668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4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Usikker på hva som skal gjøres? Klikk på symbolet      så får du opp hjelp til den delen du jobber med! </a:t>
            </a:r>
          </a:p>
        </p:txBody>
      </p:sp>
      <p:pic>
        <p:nvPicPr>
          <p:cNvPr id="10" name="5f7aff9e2bf862-26282766.png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10810875" y="1989056"/>
            <a:ext cx="712458" cy="6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Meldinger og varsler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/>
          <p:nvPr/>
        </p:nvSpPr>
        <p:spPr>
          <a:xfrm>
            <a:off x="933450" y="676275"/>
            <a:ext cx="9115425" cy="6000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0000"/>
              </a:lnSpc>
              <a:spcBef>
                <a:spcPct val="4000"/>
              </a:spcBef>
            </a:pPr>
            <a:r>
              <a:rPr sz="4400" dirty="0" err="1">
                <a:solidFill>
                  <a:srgbClr val="3F3F3F"/>
                </a:solidFill>
                <a:latin typeface="Impact"/>
                <a:ea typeface="+mn-ea"/>
                <a:cs typeface="Impact"/>
              </a:rPr>
              <a:t>Meldinger</a:t>
            </a:r>
            <a:r>
              <a:rPr sz="4400" dirty="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 og </a:t>
            </a:r>
            <a:r>
              <a:rPr sz="4400" dirty="0" err="1">
                <a:solidFill>
                  <a:srgbClr val="3F3F3F"/>
                </a:solidFill>
                <a:latin typeface="Impact"/>
                <a:ea typeface="+mn-ea"/>
                <a:cs typeface="Impact"/>
              </a:rPr>
              <a:t>varsler</a:t>
            </a:r>
            <a:endParaRPr sz="4400" dirty="0">
              <a:solidFill>
                <a:srgbClr val="3F3F3F"/>
              </a:solidFill>
              <a:latin typeface="Impact"/>
              <a:ea typeface="+mn-ea"/>
              <a:cs typeface="Impact"/>
            </a:endParaRPr>
          </a:p>
        </p:txBody>
      </p:sp>
      <p:sp>
        <p:nvSpPr>
          <p:cNvPr id="3" name="Plassholder for innhold 2"/>
          <p:cNvSpPr/>
          <p:nvPr/>
        </p:nvSpPr>
        <p:spPr>
          <a:xfrm>
            <a:off x="7429500" y="2152650"/>
            <a:ext cx="4267200" cy="3476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400">
                <a:solidFill>
                  <a:srgbClr val="DF7A00"/>
                </a:solidFill>
                <a:latin typeface="Arial"/>
                <a:ea typeface="+mn-ea"/>
                <a:cs typeface="Arial"/>
              </a:rPr>
              <a:t> </a:t>
            </a:r>
          </a:p>
          <a:p>
            <a:pPr algn="l" hangingPunct="0">
              <a:lnSpc>
                <a:spcPct val="100000"/>
              </a:lnSpc>
            </a:pPr>
            <a:r>
              <a:rPr sz="24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Hva er meldinger og varsler?</a:t>
            </a:r>
          </a:p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-Klubbrådgiver kan sende deg en </a:t>
            </a:r>
            <a:r>
              <a:rPr sz="1800" b="1" i="1">
                <a:solidFill>
                  <a:srgbClr val="DF7A00"/>
                </a:solidFill>
                <a:latin typeface="Arial"/>
                <a:ea typeface="+mn-ea"/>
                <a:cs typeface="Arial"/>
              </a:rPr>
              <a:t>melding</a:t>
            </a:r>
            <a:r>
              <a:rPr sz="1800" b="1">
                <a:solidFill>
                  <a:srgbClr val="DF7A00"/>
                </a:solidFill>
                <a:latin typeface="Arial"/>
                <a:ea typeface="+mn-ea"/>
                <a:cs typeface="Arial"/>
              </a:rPr>
              <a:t> </a:t>
            </a: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om prosjektet ditt, f.eks. at noen oppdrag mangler i planen din</a:t>
            </a:r>
          </a:p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-Du får et </a:t>
            </a:r>
            <a:r>
              <a:rPr sz="1800" b="1" i="1">
                <a:solidFill>
                  <a:srgbClr val="DF7A00"/>
                </a:solidFill>
                <a:latin typeface="Arial"/>
                <a:ea typeface="+mn-ea"/>
                <a:cs typeface="Arial"/>
              </a:rPr>
              <a:t>varsel</a:t>
            </a: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 når prosjektstatus endres, f.eks. når prosjektet er godkjent</a:t>
            </a:r>
          </a:p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-Du kan få et </a:t>
            </a:r>
            <a:r>
              <a:rPr sz="1800" b="1" i="1">
                <a:solidFill>
                  <a:srgbClr val="DF7A00"/>
                </a:solidFill>
                <a:latin typeface="Arial"/>
                <a:ea typeface="+mn-ea"/>
                <a:cs typeface="Arial"/>
              </a:rPr>
              <a:t>varsel</a:t>
            </a: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 og en </a:t>
            </a:r>
            <a:r>
              <a:rPr sz="1800" b="1" i="1">
                <a:solidFill>
                  <a:srgbClr val="DF7A00"/>
                </a:solidFill>
                <a:latin typeface="Arial"/>
                <a:ea typeface="+mn-ea"/>
                <a:cs typeface="Arial"/>
              </a:rPr>
              <a:t>melding</a:t>
            </a: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, f.eks. hvis prosjektplanen blir sendt tilbake med kommentar fra klubbrådgiver</a:t>
            </a:r>
          </a:p>
        </p:txBody>
      </p:sp>
      <p:pic>
        <p:nvPicPr>
          <p:cNvPr id="4" name="Screenshot(17)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83480" y="1485900"/>
            <a:ext cx="6426920" cy="4241950"/>
          </a:xfrm>
          <a:prstGeom prst="rect">
            <a:avLst/>
          </a:prstGeom>
        </p:spPr>
      </p:pic>
      <p:sp>
        <p:nvSpPr>
          <p:cNvPr id="5" name="TekstSylinder 21"/>
          <p:cNvSpPr/>
          <p:nvPr/>
        </p:nvSpPr>
        <p:spPr>
          <a:xfrm>
            <a:off x="7429500" y="2000250"/>
            <a:ext cx="3810000" cy="2762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 b="1" i="1">
                <a:solidFill>
                  <a:srgbClr val="00742B"/>
                </a:solidFill>
                <a:latin typeface="Arial"/>
                <a:ea typeface="+mn-ea"/>
                <a:cs typeface="Arial"/>
              </a:rPr>
              <a:t>Her finner du meldinger og varsler </a:t>
            </a:r>
          </a:p>
        </p:txBody>
      </p:sp>
      <p:pic>
        <p:nvPicPr>
          <p:cNvPr id="6" name="Line-19"/>
          <p:cNvPicPr/>
          <p:nvPr/>
        </p:nvPicPr>
        <p:blipFill rotWithShape="1">
          <a:blip r:embed="rId5"/>
          <a:stretch>
            <a:fillRect/>
          </a:stretch>
        </p:blipFill>
        <p:spPr>
          <a:xfrm rot="7500083">
            <a:off x="4620648" y="3395547"/>
            <a:ext cx="3519232" cy="381000"/>
          </a:xfrm>
          <a:prstGeom prst="rect">
            <a:avLst/>
          </a:prstGeom>
        </p:spPr>
      </p:pic>
      <p:pic>
        <p:nvPicPr>
          <p:cNvPr id="7" name="Line-19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2331411">
            <a:off x="6500372" y="1771650"/>
            <a:ext cx="935525" cy="381000"/>
          </a:xfrm>
          <a:prstGeom prst="rect">
            <a:avLst/>
          </a:prstGeom>
        </p:spPr>
      </p:pic>
      <p:pic>
        <p:nvPicPr>
          <p:cNvPr id="8" name="Prosjektplattform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890931" y="2162175"/>
            <a:ext cx="2604744" cy="173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Finn frem til prosjek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/>
          <p:nvPr/>
        </p:nvSpPr>
        <p:spPr>
          <a:xfrm>
            <a:off x="1223980" y="1599354"/>
            <a:ext cx="9115425" cy="6000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marL="742950" indent="-742950" algn="l" hangingPunct="0">
              <a:spcBef>
                <a:spcPct val="4000"/>
              </a:spcBef>
              <a:buFont typeface="+mj-lt"/>
              <a:buAutoNum type="arabicPeriod"/>
            </a:pPr>
            <a:r>
              <a:rPr lang="nb-NO" sz="4400" dirty="0">
                <a:solidFill>
                  <a:srgbClr val="3F3F3F"/>
                </a:solidFill>
                <a:cs typeface="Impact"/>
              </a:rPr>
              <a:t>Finn frem </a:t>
            </a:r>
          </a:p>
          <a:p>
            <a:pPr marL="1028700" lvl="1" indent="-571500" hangingPunct="0">
              <a:spcBef>
                <a:spcPct val="4000"/>
              </a:spcBef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rgbClr val="3F3F3F"/>
                </a:solidFill>
                <a:cs typeface="Impact"/>
              </a:rPr>
              <a:t>Medlemsnummer</a:t>
            </a:r>
          </a:p>
          <a:p>
            <a:pPr marL="1028700" lvl="1" indent="-571500" hangingPunct="0">
              <a:spcBef>
                <a:spcPct val="4000"/>
              </a:spcBef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rgbClr val="3F3F3F"/>
                </a:solidFill>
                <a:ea typeface="+mn-ea"/>
                <a:cs typeface="Impact"/>
              </a:rPr>
              <a:t>Passord </a:t>
            </a:r>
          </a:p>
          <a:p>
            <a:pPr marL="742950" indent="-742950" hangingPunct="0">
              <a:spcBef>
                <a:spcPct val="4000"/>
              </a:spcBef>
              <a:buFont typeface="+mj-lt"/>
              <a:buAutoNum type="arabicPeriod"/>
            </a:pPr>
            <a:r>
              <a:rPr lang="nb-NO" sz="4400" dirty="0">
                <a:solidFill>
                  <a:srgbClr val="3F3F3F"/>
                </a:solidFill>
                <a:cs typeface="Impact"/>
              </a:rPr>
              <a:t>Logg deg inn (4h.no)</a:t>
            </a:r>
          </a:p>
          <a:p>
            <a:pPr marL="742950" indent="-742950" algn="l" hangingPunct="0">
              <a:spcBef>
                <a:spcPct val="4000"/>
              </a:spcBef>
              <a:buFont typeface="+mj-lt"/>
              <a:buAutoNum type="arabicPeriod"/>
            </a:pPr>
            <a:r>
              <a:rPr lang="nb-NO" sz="4400" dirty="0">
                <a:solidFill>
                  <a:srgbClr val="3F3F3F"/>
                </a:solidFill>
                <a:cs typeface="Impact"/>
              </a:rPr>
              <a:t>Start et prosjekt</a:t>
            </a:r>
            <a:r>
              <a:rPr lang="nb-NO" sz="4400" dirty="0">
                <a:solidFill>
                  <a:srgbClr val="3F3F3F"/>
                </a:solidFill>
                <a:ea typeface="+mn-ea"/>
                <a:cs typeface="Impact"/>
              </a:rPr>
              <a:t> </a:t>
            </a:r>
          </a:p>
          <a:p>
            <a:pPr marL="1028700" lvl="1" indent="-571500" hangingPunct="0">
              <a:lnSpc>
                <a:spcPct val="90000"/>
              </a:lnSpc>
              <a:spcBef>
                <a:spcPct val="4000"/>
              </a:spcBef>
              <a:buFont typeface="Arial" panose="020B0604020202020204" pitchFamily="34" charset="0"/>
              <a:buChar char="•"/>
            </a:pPr>
            <a:endParaRPr sz="4400" dirty="0">
              <a:solidFill>
                <a:srgbClr val="3F3F3F"/>
              </a:solidFill>
              <a:latin typeface="Impact"/>
              <a:ea typeface="+mn-ea"/>
              <a:cs typeface="Impact"/>
            </a:endParaRPr>
          </a:p>
        </p:txBody>
      </p:sp>
      <p:sp>
        <p:nvSpPr>
          <p:cNvPr id="10" name="TekstSylinder 27"/>
          <p:cNvSpPr/>
          <p:nvPr/>
        </p:nvSpPr>
        <p:spPr>
          <a:xfrm>
            <a:off x="9639300" y="4371975"/>
            <a:ext cx="1905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 sz="1800" dirty="0">
              <a:solidFill>
                <a:srgbClr val="6F3B00"/>
              </a:solidFill>
              <a:latin typeface="Impact"/>
              <a:ea typeface="+mn-ea"/>
              <a:cs typeface="Impac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E42BCFC-C808-969F-4360-3513B5B472FB}"/>
              </a:ext>
            </a:extLst>
          </p:cNvPr>
          <p:cNvSpPr txBox="1"/>
          <p:nvPr/>
        </p:nvSpPr>
        <p:spPr>
          <a:xfrm>
            <a:off x="1616675" y="5417491"/>
            <a:ext cx="714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Har du ikke passord? snakk med en voksen</a:t>
            </a:r>
          </a:p>
        </p:txBody>
      </p:sp>
      <p:pic>
        <p:nvPicPr>
          <p:cNvPr id="14" name="Grafikk 13" descr="Spørsmålstegn for Merket kontur">
            <a:extLst>
              <a:ext uri="{FF2B5EF4-FFF2-40B4-BE49-F238E27FC236}">
                <a16:creationId xmlns:a16="http://schemas.microsoft.com/office/drawing/2014/main" id="{1E508C36-1C5C-4677-44BA-364F899F3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47" y="5308793"/>
            <a:ext cx="586728" cy="58672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20A7140-C539-A3E5-F65B-13812438F050}"/>
              </a:ext>
            </a:extLst>
          </p:cNvPr>
          <p:cNvSpPr txBox="1"/>
          <p:nvPr/>
        </p:nvSpPr>
        <p:spPr>
          <a:xfrm>
            <a:off x="961534" y="575035"/>
            <a:ext cx="8677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latin typeface="Impact" panose="020B0806030902050204" pitchFamily="34" charset="0"/>
              </a:rPr>
              <a:t>Vi starter årets 4H-prosjekt!</a:t>
            </a:r>
          </a:p>
        </p:txBody>
      </p:sp>
    </p:spTree>
    <p:extLst>
      <p:ext uri="{BB962C8B-B14F-4D97-AF65-F5344CB8AC3E}">
        <p14:creationId xmlns:p14="http://schemas.microsoft.com/office/powerpoint/2010/main" val="2980718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Har du starte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reenshot(1)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325176" y="1952625"/>
            <a:ext cx="7748292" cy="3190875"/>
          </a:xfrm>
          <a:prstGeom prst="rect">
            <a:avLst/>
          </a:prstGeom>
        </p:spPr>
      </p:pic>
      <p:sp>
        <p:nvSpPr>
          <p:cNvPr id="3" name="Tittel 1"/>
          <p:cNvSpPr/>
          <p:nvPr/>
        </p:nvSpPr>
        <p:spPr>
          <a:xfrm>
            <a:off x="904875" y="695325"/>
            <a:ext cx="9115425" cy="6000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0000"/>
              </a:lnSpc>
              <a:spcBef>
                <a:spcPct val="4000"/>
              </a:spcBef>
            </a:pPr>
            <a:r>
              <a:rPr sz="440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Har du startet et prosjekt, ser du dette:</a:t>
            </a:r>
          </a:p>
        </p:txBody>
      </p:sp>
      <p:sp>
        <p:nvSpPr>
          <p:cNvPr id="4" name="TekstSylinder 6"/>
          <p:cNvSpPr/>
          <p:nvPr/>
        </p:nvSpPr>
        <p:spPr>
          <a:xfrm>
            <a:off x="4438650" y="2057400"/>
            <a:ext cx="1390650" cy="2762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Prosjekttittel</a:t>
            </a:r>
          </a:p>
        </p:txBody>
      </p:sp>
      <p:sp>
        <p:nvSpPr>
          <p:cNvPr id="5" name="TekstSylinder 7"/>
          <p:cNvSpPr/>
          <p:nvPr/>
        </p:nvSpPr>
        <p:spPr>
          <a:xfrm>
            <a:off x="5546170" y="2495550"/>
            <a:ext cx="1638300" cy="428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400">
                <a:solidFill>
                  <a:srgbClr val="3F3F3F"/>
                </a:solidFill>
                <a:latin typeface="Arial"/>
                <a:ea typeface="+mn-ea"/>
                <a:cs typeface="Arial"/>
              </a:rPr>
              <a:t>Kontaktopplysninger</a:t>
            </a:r>
          </a:p>
          <a:p>
            <a:pPr algn="l" hangingPunct="0">
              <a:lnSpc>
                <a:spcPct val="100000"/>
              </a:lnSpc>
            </a:pPr>
            <a:r>
              <a:rPr sz="1400">
                <a:solidFill>
                  <a:srgbClr val="3F3F3F"/>
                </a:solidFill>
                <a:latin typeface="Arial"/>
                <a:ea typeface="+mn-ea"/>
                <a:cs typeface="Arial"/>
              </a:rPr>
              <a:t>klubbrådgiver</a:t>
            </a:r>
          </a:p>
        </p:txBody>
      </p:sp>
      <p:sp>
        <p:nvSpPr>
          <p:cNvPr id="6" name="TekstSylinder 9"/>
          <p:cNvSpPr/>
          <p:nvPr/>
        </p:nvSpPr>
        <p:spPr>
          <a:xfrm>
            <a:off x="8439150" y="1914525"/>
            <a:ext cx="3457575" cy="35623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Her vises hovedbildet eller YouTube-videoen til prosjektet </a:t>
            </a:r>
          </a:p>
          <a:p>
            <a:pPr algn="l" hangingPunct="0">
              <a:lnSpc>
                <a:spcPct val="100000"/>
              </a:lnSpc>
            </a:pPr>
            <a:endParaRPr sz="1800" b="1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Her får du kort informasjon om prosjektet, hvilken klubbrådgiver som har ansvar for prosjektet, hvor langt du har kommet med prosjektarbeidet og leveringsfrist</a:t>
            </a:r>
          </a:p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Arial"/>
                <a:ea typeface="+mn-ea"/>
                <a:cs typeface="Arial"/>
              </a:rPr>
              <a:t> </a:t>
            </a:r>
          </a:p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Klikk på </a:t>
            </a:r>
            <a:r>
              <a:rPr sz="1800" b="1" i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Gå til prosjektet</a:t>
            </a: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 for å komme til prosjektsiden </a:t>
            </a:r>
            <a:r>
              <a:rPr sz="1800" b="1" i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Mitt prosjekt</a:t>
            </a:r>
          </a:p>
        </p:txBody>
      </p:sp>
      <p:pic>
        <p:nvPicPr>
          <p:cNvPr id="7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141523" y="2933700"/>
            <a:ext cx="333375" cy="333375"/>
          </a:xfrm>
          <a:prstGeom prst="rect">
            <a:avLst/>
          </a:prstGeom>
        </p:spPr>
      </p:pic>
      <p:sp>
        <p:nvSpPr>
          <p:cNvPr id="8" name="TekstSylinder 15"/>
          <p:cNvSpPr/>
          <p:nvPr/>
        </p:nvSpPr>
        <p:spPr>
          <a:xfrm>
            <a:off x="5245358" y="2943225"/>
            <a:ext cx="47625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2</a:t>
            </a:r>
          </a:p>
        </p:txBody>
      </p:sp>
      <p:sp>
        <p:nvSpPr>
          <p:cNvPr id="9" name="TekstSylinder 19"/>
          <p:cNvSpPr/>
          <p:nvPr/>
        </p:nvSpPr>
        <p:spPr>
          <a:xfrm>
            <a:off x="5554629" y="3248025"/>
            <a:ext cx="2495550" cy="2190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400">
                <a:solidFill>
                  <a:srgbClr val="3F3F3F"/>
                </a:solidFill>
                <a:latin typeface="Arial"/>
                <a:ea typeface="+mn-ea"/>
                <a:cs typeface="Arial"/>
              </a:rPr>
              <a:t>Oversikt antall valgte oppdrag</a:t>
            </a:r>
          </a:p>
        </p:txBody>
      </p:sp>
      <p:sp>
        <p:nvSpPr>
          <p:cNvPr id="10" name="TekstSylinder 20"/>
          <p:cNvSpPr/>
          <p:nvPr/>
        </p:nvSpPr>
        <p:spPr>
          <a:xfrm>
            <a:off x="5552209" y="3019425"/>
            <a:ext cx="1638300" cy="2190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400">
                <a:solidFill>
                  <a:srgbClr val="3F3F3F"/>
                </a:solidFill>
                <a:latin typeface="Arial"/>
                <a:ea typeface="+mn-ea"/>
                <a:cs typeface="Arial"/>
              </a:rPr>
              <a:t>Valgt fagområde</a:t>
            </a:r>
          </a:p>
        </p:txBody>
      </p:sp>
      <p:sp>
        <p:nvSpPr>
          <p:cNvPr id="11" name="Body text copy 1"/>
          <p:cNvSpPr/>
          <p:nvPr/>
        </p:nvSpPr>
        <p:spPr>
          <a:xfrm>
            <a:off x="8073467" y="2638425"/>
            <a:ext cx="438150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2.</a:t>
            </a:r>
          </a:p>
        </p:txBody>
      </p:sp>
      <p:sp>
        <p:nvSpPr>
          <p:cNvPr id="12" name="Body text"/>
          <p:cNvSpPr/>
          <p:nvPr/>
        </p:nvSpPr>
        <p:spPr>
          <a:xfrm>
            <a:off x="8072845" y="1819275"/>
            <a:ext cx="438150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1.</a:t>
            </a:r>
          </a:p>
        </p:txBody>
      </p:sp>
      <p:pic>
        <p:nvPicPr>
          <p:cNvPr id="13" name="Prosjektplattform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647305" y="2266950"/>
            <a:ext cx="3195122" cy="2122178"/>
          </a:xfrm>
          <a:prstGeom prst="rect">
            <a:avLst/>
          </a:prstGeom>
        </p:spPr>
      </p:pic>
      <p:sp>
        <p:nvSpPr>
          <p:cNvPr id="14" name="Body text copy 2"/>
          <p:cNvSpPr/>
          <p:nvPr/>
        </p:nvSpPr>
        <p:spPr>
          <a:xfrm>
            <a:off x="8073467" y="4562475"/>
            <a:ext cx="438150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3.</a:t>
            </a:r>
          </a:p>
        </p:txBody>
      </p:sp>
      <p:pic>
        <p:nvPicPr>
          <p:cNvPr id="15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6181725" y="4191000"/>
            <a:ext cx="333375" cy="333375"/>
          </a:xfrm>
          <a:prstGeom prst="rect">
            <a:avLst/>
          </a:prstGeom>
        </p:spPr>
      </p:pic>
      <p:sp>
        <p:nvSpPr>
          <p:cNvPr id="16" name="TekstSylinder 15"/>
          <p:cNvSpPr/>
          <p:nvPr/>
        </p:nvSpPr>
        <p:spPr>
          <a:xfrm>
            <a:off x="6285561" y="4200525"/>
            <a:ext cx="47625" cy="2762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3</a:t>
            </a:r>
          </a:p>
        </p:txBody>
      </p:sp>
      <p:pic>
        <p:nvPicPr>
          <p:cNvPr id="17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619500" y="2124075"/>
            <a:ext cx="333375" cy="333375"/>
          </a:xfrm>
          <a:prstGeom prst="rect">
            <a:avLst/>
          </a:prstGeom>
        </p:spPr>
      </p:pic>
      <p:sp>
        <p:nvSpPr>
          <p:cNvPr id="18" name="TekstSylinder 12"/>
          <p:cNvSpPr/>
          <p:nvPr/>
        </p:nvSpPr>
        <p:spPr>
          <a:xfrm>
            <a:off x="3733800" y="2143125"/>
            <a:ext cx="47625" cy="2762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1</a:t>
            </a:r>
          </a:p>
        </p:txBody>
      </p:sp>
      <p:pic>
        <p:nvPicPr>
          <p:cNvPr id="19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650117" y="4429125"/>
            <a:ext cx="333375" cy="333375"/>
          </a:xfrm>
          <a:prstGeom prst="rect">
            <a:avLst/>
          </a:prstGeom>
        </p:spPr>
      </p:pic>
      <p:sp>
        <p:nvSpPr>
          <p:cNvPr id="20" name="TekstSylinder 15"/>
          <p:cNvSpPr/>
          <p:nvPr/>
        </p:nvSpPr>
        <p:spPr>
          <a:xfrm>
            <a:off x="4753953" y="4438650"/>
            <a:ext cx="47625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Prosjekttrinn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10210 Mitt_prosjekt_4h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382115" y="1847850"/>
            <a:ext cx="6286500" cy="3971925"/>
          </a:xfrm>
          <a:prstGeom prst="rect">
            <a:avLst/>
          </a:prstGeom>
        </p:spPr>
      </p:pic>
      <p:sp>
        <p:nvSpPr>
          <p:cNvPr id="3" name="Tittel 1"/>
          <p:cNvSpPr/>
          <p:nvPr/>
        </p:nvSpPr>
        <p:spPr>
          <a:xfrm>
            <a:off x="933450" y="676275"/>
            <a:ext cx="9115425" cy="6000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0000"/>
              </a:lnSpc>
              <a:spcBef>
                <a:spcPct val="4000"/>
              </a:spcBef>
            </a:pPr>
            <a:r>
              <a:rPr sz="440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4H-prosjektet består av flere trinn:</a:t>
            </a:r>
          </a:p>
        </p:txBody>
      </p:sp>
      <p:pic>
        <p:nvPicPr>
          <p:cNvPr id="4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657225" y="2019300"/>
            <a:ext cx="333375" cy="333375"/>
          </a:xfrm>
          <a:prstGeom prst="rect">
            <a:avLst/>
          </a:prstGeom>
        </p:spPr>
      </p:pic>
      <p:sp>
        <p:nvSpPr>
          <p:cNvPr id="5" name="TekstSylinder 13"/>
          <p:cNvSpPr/>
          <p:nvPr/>
        </p:nvSpPr>
        <p:spPr>
          <a:xfrm>
            <a:off x="771525" y="2057400"/>
            <a:ext cx="47625" cy="571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1</a:t>
            </a:r>
            <a:r>
              <a:rPr sz="1800">
                <a:solidFill>
                  <a:srgbClr val="004E1C"/>
                </a:solidFill>
                <a:latin typeface="Impact"/>
                <a:ea typeface="+mn-ea"/>
                <a:cs typeface="Impact"/>
              </a:rPr>
              <a:t> </a:t>
            </a:r>
          </a:p>
        </p:txBody>
      </p:sp>
      <p:pic>
        <p:nvPicPr>
          <p:cNvPr id="6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324100" y="2019300"/>
            <a:ext cx="333375" cy="333375"/>
          </a:xfrm>
          <a:prstGeom prst="rect">
            <a:avLst/>
          </a:prstGeom>
        </p:spPr>
      </p:pic>
      <p:sp>
        <p:nvSpPr>
          <p:cNvPr id="7" name="TekstSylinder 17"/>
          <p:cNvSpPr/>
          <p:nvPr/>
        </p:nvSpPr>
        <p:spPr>
          <a:xfrm>
            <a:off x="2428875" y="2057400"/>
            <a:ext cx="47625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3</a:t>
            </a:r>
          </a:p>
        </p:txBody>
      </p:sp>
      <p:pic>
        <p:nvPicPr>
          <p:cNvPr id="8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533525" y="2019300"/>
            <a:ext cx="333375" cy="333375"/>
          </a:xfrm>
          <a:prstGeom prst="rect">
            <a:avLst/>
          </a:prstGeom>
        </p:spPr>
      </p:pic>
      <p:sp>
        <p:nvSpPr>
          <p:cNvPr id="9" name="TekstSylinder 20"/>
          <p:cNvSpPr/>
          <p:nvPr/>
        </p:nvSpPr>
        <p:spPr>
          <a:xfrm>
            <a:off x="1638300" y="2057400"/>
            <a:ext cx="47625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2</a:t>
            </a:r>
          </a:p>
        </p:txBody>
      </p:sp>
      <p:pic>
        <p:nvPicPr>
          <p:cNvPr id="10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971925" y="2019300"/>
            <a:ext cx="333375" cy="333375"/>
          </a:xfrm>
          <a:prstGeom prst="rect">
            <a:avLst/>
          </a:prstGeom>
        </p:spPr>
      </p:pic>
      <p:sp>
        <p:nvSpPr>
          <p:cNvPr id="11" name="TekstSylinder 23"/>
          <p:cNvSpPr/>
          <p:nvPr/>
        </p:nvSpPr>
        <p:spPr>
          <a:xfrm>
            <a:off x="4067175" y="2057400"/>
            <a:ext cx="47625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5</a:t>
            </a:r>
          </a:p>
        </p:txBody>
      </p:sp>
      <p:pic>
        <p:nvPicPr>
          <p:cNvPr id="12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038475" y="2019300"/>
            <a:ext cx="333375" cy="333375"/>
          </a:xfrm>
          <a:prstGeom prst="rect">
            <a:avLst/>
          </a:prstGeom>
        </p:spPr>
      </p:pic>
      <p:sp>
        <p:nvSpPr>
          <p:cNvPr id="13" name="TekstSylinder 26"/>
          <p:cNvSpPr/>
          <p:nvPr/>
        </p:nvSpPr>
        <p:spPr>
          <a:xfrm>
            <a:off x="3152775" y="2057400"/>
            <a:ext cx="47625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4</a:t>
            </a:r>
          </a:p>
        </p:txBody>
      </p:sp>
      <p:sp>
        <p:nvSpPr>
          <p:cNvPr id="14" name="Plassholder for innhold 3"/>
          <p:cNvSpPr/>
          <p:nvPr/>
        </p:nvSpPr>
        <p:spPr>
          <a:xfrm>
            <a:off x="7124700" y="1847850"/>
            <a:ext cx="4733925" cy="4114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Her skal du planlegge prosjektet ditt. Er du senior? Da må du også fylle ut budsjett her</a:t>
            </a:r>
          </a:p>
          <a:p>
            <a:pPr algn="l" hangingPunct="0">
              <a:lnSpc>
                <a:spcPct val="100000"/>
              </a:lnSpc>
            </a:pPr>
            <a:endParaRPr sz="1800" b="1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Dokumenter underveis hvordan du har gjennomført oppdragene dine i prosjektet</a:t>
            </a:r>
          </a:p>
          <a:p>
            <a:pPr algn="l" hangingPunct="0">
              <a:lnSpc>
                <a:spcPct val="100000"/>
              </a:lnSpc>
            </a:pPr>
            <a:endParaRPr sz="1800" b="1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Er du junior eller senior? Da må du føre regnskap for prosjektet her</a:t>
            </a:r>
          </a:p>
          <a:p>
            <a:pPr algn="l" hangingPunct="0">
              <a:lnSpc>
                <a:spcPct val="100000"/>
              </a:lnSpc>
            </a:pPr>
            <a:endParaRPr sz="1800" b="1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Ferdig med prosjektet? Da skal du evaluere hvordan det har gått og sende prosjektet til vurdering her</a:t>
            </a:r>
          </a:p>
          <a:p>
            <a:pPr algn="l" hangingPunct="0">
              <a:lnSpc>
                <a:spcPct val="100000"/>
              </a:lnSpc>
            </a:pPr>
            <a:endParaRPr sz="1800" b="1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Til slutt kan du skrive ut og vise frem prosjektet ditt til andre</a:t>
            </a:r>
          </a:p>
        </p:txBody>
      </p:sp>
      <p:sp>
        <p:nvSpPr>
          <p:cNvPr id="15" name="Body text copy 4"/>
          <p:cNvSpPr/>
          <p:nvPr/>
        </p:nvSpPr>
        <p:spPr>
          <a:xfrm>
            <a:off x="6791325" y="5324475"/>
            <a:ext cx="438150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5.</a:t>
            </a:r>
          </a:p>
        </p:txBody>
      </p:sp>
      <p:sp>
        <p:nvSpPr>
          <p:cNvPr id="16" name="Body text copy 3"/>
          <p:cNvSpPr/>
          <p:nvPr/>
        </p:nvSpPr>
        <p:spPr>
          <a:xfrm>
            <a:off x="6791325" y="4229100"/>
            <a:ext cx="438150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4.</a:t>
            </a:r>
          </a:p>
        </p:txBody>
      </p:sp>
      <p:sp>
        <p:nvSpPr>
          <p:cNvPr id="17" name="Body text copy 2"/>
          <p:cNvSpPr/>
          <p:nvPr/>
        </p:nvSpPr>
        <p:spPr>
          <a:xfrm>
            <a:off x="6791325" y="3409950"/>
            <a:ext cx="438150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3.</a:t>
            </a:r>
          </a:p>
        </p:txBody>
      </p:sp>
      <p:sp>
        <p:nvSpPr>
          <p:cNvPr id="18" name="Body text copy 1"/>
          <p:cNvSpPr/>
          <p:nvPr/>
        </p:nvSpPr>
        <p:spPr>
          <a:xfrm>
            <a:off x="6791325" y="2571750"/>
            <a:ext cx="438150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2.</a:t>
            </a:r>
          </a:p>
        </p:txBody>
      </p:sp>
      <p:sp>
        <p:nvSpPr>
          <p:cNvPr id="19" name="Body text"/>
          <p:cNvSpPr/>
          <p:nvPr/>
        </p:nvSpPr>
        <p:spPr>
          <a:xfrm>
            <a:off x="6791325" y="1752600"/>
            <a:ext cx="438150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Gruppeprosjek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/>
          <p:nvPr/>
        </p:nvSpPr>
        <p:spPr>
          <a:xfrm>
            <a:off x="933450" y="676275"/>
            <a:ext cx="9115425" cy="5429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0000"/>
              </a:lnSpc>
              <a:spcBef>
                <a:spcPct val="4000"/>
              </a:spcBef>
            </a:pPr>
            <a:r>
              <a:rPr sz="396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Husk! Ved gruppeprosjekt/fellesprosjekt:</a:t>
            </a:r>
          </a:p>
        </p:txBody>
      </p:sp>
      <p:sp>
        <p:nvSpPr>
          <p:cNvPr id="3" name="Plassholder for innhold 2"/>
          <p:cNvSpPr/>
          <p:nvPr/>
        </p:nvSpPr>
        <p:spPr>
          <a:xfrm>
            <a:off x="933450" y="2028825"/>
            <a:ext cx="5905500" cy="32956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Kun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én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person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oppretter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prosjektet</a:t>
            </a:r>
            <a:endParaRPr sz="2400" b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 sz="2400" b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Alle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som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er med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på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prosjektet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:</a:t>
            </a:r>
          </a:p>
          <a:p>
            <a:pPr algn="l" hangingPunct="0">
              <a:lnSpc>
                <a:spcPct val="100000"/>
              </a:lnSpc>
            </a:pPr>
            <a:r>
              <a:rPr sz="240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-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har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samme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visning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av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prosjektet</a:t>
            </a:r>
            <a:endParaRPr sz="2400" b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sz="240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-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kan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redigere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prosjektet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,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til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enhver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tid</a:t>
            </a:r>
            <a:endParaRPr sz="2400" b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 sz="2400" b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For å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ikke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overskrive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hverandres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arbeid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: </a:t>
            </a:r>
            <a:r>
              <a:rPr lang="nb-NO" sz="2400" b="1">
                <a:solidFill>
                  <a:srgbClr val="6F3B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 </a:t>
            </a:r>
            <a:r>
              <a:rPr sz="24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lurt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å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avtale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2400" b="1" i="1" dirty="0" err="1">
                <a:solidFill>
                  <a:srgbClr val="DF7A00"/>
                </a:solidFill>
                <a:latin typeface="Arial"/>
                <a:ea typeface="+mn-ea"/>
                <a:cs typeface="Arial"/>
              </a:rPr>
              <a:t>hvem</a:t>
            </a:r>
            <a:r>
              <a:rPr sz="2400" b="1" dirty="0">
                <a:solidFill>
                  <a:srgbClr val="DF7A00"/>
                </a:solidFill>
                <a:latin typeface="Arial"/>
                <a:ea typeface="+mn-ea"/>
                <a:cs typeface="Arial"/>
              </a:rPr>
              <a:t>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som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skal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jobbe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2400" b="1" i="1" dirty="0" err="1">
                <a:solidFill>
                  <a:srgbClr val="DF7A00"/>
                </a:solidFill>
                <a:latin typeface="Arial"/>
                <a:ea typeface="+mn-ea"/>
                <a:cs typeface="Arial"/>
              </a:rPr>
              <a:t>når</a:t>
            </a:r>
            <a:r>
              <a:rPr sz="240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med </a:t>
            </a:r>
            <a:r>
              <a:rPr sz="240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prosjektet</a:t>
            </a:r>
            <a:endParaRPr sz="2400" b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4" name="TekstSylinder 6 background">
            <a:hlinkClick r:id="rId4"/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7389581" y="4124325"/>
            <a:ext cx="4086225" cy="923925"/>
          </a:xfrm>
          <a:prstGeom prst="rect">
            <a:avLst/>
          </a:prstGeom>
        </p:spPr>
      </p:pic>
      <p:sp>
        <p:nvSpPr>
          <p:cNvPr id="5" name="TekstSylinder 6"/>
          <p:cNvSpPr/>
          <p:nvPr/>
        </p:nvSpPr>
        <p:spPr>
          <a:xfrm>
            <a:off x="7484831" y="4171950"/>
            <a:ext cx="3895725" cy="8191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006983"/>
                </a:solidFill>
                <a:latin typeface="Arial"/>
                <a:ea typeface="+mn-ea"/>
                <a:cs typeface="Arial"/>
                <a:hlinkClick r:id="rId4"/>
              </a:rPr>
              <a:t>Klikk her for mer informasjon</a:t>
            </a:r>
          </a:p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006983"/>
                </a:solidFill>
                <a:latin typeface="Arial"/>
                <a:ea typeface="+mn-ea"/>
                <a:cs typeface="Arial"/>
                <a:hlinkClick r:id="rId4"/>
              </a:rPr>
              <a:t>om gruppeprosjekt og fellesprosjekt for hele klubben</a:t>
            </a:r>
            <a:r>
              <a:rPr sz="1800" b="1">
                <a:solidFill>
                  <a:srgbClr val="007EA5"/>
                </a:solidFill>
                <a:latin typeface="Arial"/>
                <a:ea typeface="+mn-ea"/>
                <a:cs typeface="Arial"/>
                <a:hlinkClick r:id="rId4"/>
              </a:rPr>
              <a:t> </a:t>
            </a:r>
          </a:p>
        </p:txBody>
      </p:sp>
      <p:pic>
        <p:nvPicPr>
          <p:cNvPr id="6" name="5f849418587163-25626758.png">
            <a:hlinkClick r:id="rId4"/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780481" y="4257675"/>
            <a:ext cx="695325" cy="647700"/>
          </a:xfrm>
          <a:prstGeom prst="rect">
            <a:avLst/>
          </a:prstGeom>
        </p:spPr>
      </p:pic>
      <p:pic>
        <p:nvPicPr>
          <p:cNvPr id="7" name="5f8494185c0118-33535778.png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7515225" y="2105025"/>
            <a:ext cx="3829050" cy="628650"/>
          </a:xfrm>
          <a:prstGeom prst="rect">
            <a:avLst/>
          </a:prstGeom>
        </p:spPr>
      </p:pic>
      <p:pic>
        <p:nvPicPr>
          <p:cNvPr id="8" name="Shape-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8543925" y="2324100"/>
            <a:ext cx="28003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Planleggin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/>
          <p:nvPr/>
        </p:nvSpPr>
        <p:spPr>
          <a:xfrm>
            <a:off x="933450" y="657225"/>
            <a:ext cx="9115425" cy="666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435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Planlegging av prosjektet</a:t>
            </a:r>
          </a:p>
        </p:txBody>
      </p:sp>
      <p:pic>
        <p:nvPicPr>
          <p:cNvPr id="3" name="Screenshot(6)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371550" y="1562100"/>
            <a:ext cx="6867525" cy="4343400"/>
          </a:xfrm>
          <a:prstGeom prst="rect">
            <a:avLst/>
          </a:prstGeom>
        </p:spPr>
      </p:pic>
      <p:pic>
        <p:nvPicPr>
          <p:cNvPr id="4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76300" y="2247900"/>
            <a:ext cx="333375" cy="333375"/>
          </a:xfrm>
          <a:prstGeom prst="rect">
            <a:avLst/>
          </a:prstGeom>
        </p:spPr>
      </p:pic>
      <p:sp>
        <p:nvSpPr>
          <p:cNvPr id="5" name="TekstSylinder 18"/>
          <p:cNvSpPr/>
          <p:nvPr/>
        </p:nvSpPr>
        <p:spPr>
          <a:xfrm>
            <a:off x="1000125" y="2276475"/>
            <a:ext cx="47625" cy="2762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pic>
        <p:nvPicPr>
          <p:cNvPr id="6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105025" y="4086225"/>
            <a:ext cx="333375" cy="333375"/>
          </a:xfrm>
          <a:prstGeom prst="rect">
            <a:avLst/>
          </a:prstGeom>
        </p:spPr>
      </p:pic>
      <p:sp>
        <p:nvSpPr>
          <p:cNvPr id="7" name="TekstSylinder 21"/>
          <p:cNvSpPr/>
          <p:nvPr/>
        </p:nvSpPr>
        <p:spPr>
          <a:xfrm>
            <a:off x="2200275" y="4114800"/>
            <a:ext cx="47625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3</a:t>
            </a:r>
          </a:p>
        </p:txBody>
      </p:sp>
      <p:pic>
        <p:nvPicPr>
          <p:cNvPr id="8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105025" y="3552825"/>
            <a:ext cx="333375" cy="333375"/>
          </a:xfrm>
          <a:prstGeom prst="rect">
            <a:avLst/>
          </a:prstGeom>
        </p:spPr>
      </p:pic>
      <p:sp>
        <p:nvSpPr>
          <p:cNvPr id="9" name="TekstSylinder 24"/>
          <p:cNvSpPr/>
          <p:nvPr/>
        </p:nvSpPr>
        <p:spPr>
          <a:xfrm>
            <a:off x="2209800" y="3581400"/>
            <a:ext cx="47625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2</a:t>
            </a:r>
          </a:p>
        </p:txBody>
      </p:sp>
      <p:pic>
        <p:nvPicPr>
          <p:cNvPr id="10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105025" y="5476875"/>
            <a:ext cx="333375" cy="333375"/>
          </a:xfrm>
          <a:prstGeom prst="rect">
            <a:avLst/>
          </a:prstGeom>
        </p:spPr>
      </p:pic>
      <p:sp>
        <p:nvSpPr>
          <p:cNvPr id="11" name="TekstSylinder 27"/>
          <p:cNvSpPr/>
          <p:nvPr/>
        </p:nvSpPr>
        <p:spPr>
          <a:xfrm>
            <a:off x="2200275" y="5514975"/>
            <a:ext cx="47625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6</a:t>
            </a:r>
          </a:p>
        </p:txBody>
      </p:sp>
      <p:pic>
        <p:nvPicPr>
          <p:cNvPr id="12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105025" y="4438650"/>
            <a:ext cx="333375" cy="333375"/>
          </a:xfrm>
          <a:prstGeom prst="rect">
            <a:avLst/>
          </a:prstGeom>
        </p:spPr>
      </p:pic>
      <p:sp>
        <p:nvSpPr>
          <p:cNvPr id="13" name="TekstSylinder 30"/>
          <p:cNvSpPr/>
          <p:nvPr/>
        </p:nvSpPr>
        <p:spPr>
          <a:xfrm>
            <a:off x="2200275" y="4476750"/>
            <a:ext cx="47625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4</a:t>
            </a:r>
          </a:p>
        </p:txBody>
      </p:sp>
      <p:pic>
        <p:nvPicPr>
          <p:cNvPr id="14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105025" y="4953000"/>
            <a:ext cx="333375" cy="333375"/>
          </a:xfrm>
          <a:prstGeom prst="rect">
            <a:avLst/>
          </a:prstGeom>
        </p:spPr>
      </p:pic>
      <p:sp>
        <p:nvSpPr>
          <p:cNvPr id="15" name="TekstSylinder 33"/>
          <p:cNvSpPr/>
          <p:nvPr/>
        </p:nvSpPr>
        <p:spPr>
          <a:xfrm>
            <a:off x="2200275" y="4991100"/>
            <a:ext cx="47625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5</a:t>
            </a:r>
          </a:p>
        </p:txBody>
      </p:sp>
      <p:sp>
        <p:nvSpPr>
          <p:cNvPr id="16" name="Plassholder for innhold 7"/>
          <p:cNvSpPr/>
          <p:nvPr/>
        </p:nvSpPr>
        <p:spPr>
          <a:xfrm>
            <a:off x="7610475" y="1362075"/>
            <a:ext cx="4304434" cy="4486275"/>
          </a:xfrm>
          <a:prstGeom prst="rect">
            <a:avLst/>
          </a:prstGeom>
        </p:spPr>
        <p:txBody>
          <a:bodyPr spcFirstLastPara="0" lIns="0" tIns="9525" rIns="0" bIns="0" anchor="t"/>
          <a:lstStyle/>
          <a:p>
            <a:pPr algn="l" hangingPunct="0">
              <a:lnSpc>
                <a:spcPct val="100000"/>
              </a:lnSpc>
            </a:pP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Gå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til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725" b="1" i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PLANLEGGING</a:t>
            </a:r>
          </a:p>
          <a:p>
            <a:pPr algn="l" hangingPunct="0">
              <a:lnSpc>
                <a:spcPct val="100000"/>
              </a:lnSpc>
            </a:pPr>
            <a:endParaRPr sz="1725" b="1" i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Her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fyller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du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ut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hva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du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skal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jobbe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med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dette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året</a:t>
            </a:r>
            <a:endParaRPr sz="1725" b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 sz="1725" b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Et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prosjekt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består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av 1-15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ulike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oppdrag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. Bruk </a:t>
            </a:r>
            <a:r>
              <a:rPr sz="1725" b="1" dirty="0" err="1">
                <a:solidFill>
                  <a:srgbClr val="007EA5"/>
                </a:solidFill>
                <a:latin typeface="Arial"/>
                <a:ea typeface="+mn-ea"/>
                <a:cs typeface="Arial"/>
                <a:hlinkClick r:id="rId6"/>
              </a:rPr>
              <a:t>oppdragsbanken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eller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lag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egne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oppdrag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i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planen</a:t>
            </a:r>
            <a:endParaRPr sz="1725" b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 sz="1725" b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Lag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avtaler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med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foresatte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og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andre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som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skal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hjelpe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til</a:t>
            </a:r>
            <a:endParaRPr sz="1725" b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 sz="1725" b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Er du senior,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må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du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også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fylle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ut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budsjett</a:t>
            </a:r>
            <a:endParaRPr sz="1725" b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 sz="1725" b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Ferdig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med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planlegging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? Send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planen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din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til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klubbrådgiver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for </a:t>
            </a:r>
            <a:r>
              <a:rPr sz="1725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godkjenning</a:t>
            </a:r>
            <a:r>
              <a:rPr sz="1725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lang="nb-NO" sz="1725" b="1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ANBEFALT </a:t>
            </a:r>
            <a:r>
              <a:rPr sz="1725" b="1" dirty="0">
                <a:solidFill>
                  <a:srgbClr val="005062"/>
                </a:solidFill>
                <a:latin typeface="Arial"/>
                <a:ea typeface="+mn-ea"/>
                <a:cs typeface="Arial"/>
              </a:rPr>
              <a:t>FRIST for levering: 1.</a:t>
            </a:r>
            <a:r>
              <a:rPr lang="nb-NO" sz="1725" b="1" dirty="0">
                <a:solidFill>
                  <a:srgbClr val="005062"/>
                </a:solidFill>
                <a:latin typeface="Arial"/>
                <a:ea typeface="+mn-ea"/>
                <a:cs typeface="Arial"/>
              </a:rPr>
              <a:t> mars</a:t>
            </a:r>
            <a:endParaRPr sz="1725" b="1" dirty="0">
              <a:solidFill>
                <a:srgbClr val="00506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" name="Body text copy 5"/>
          <p:cNvSpPr/>
          <p:nvPr/>
        </p:nvSpPr>
        <p:spPr>
          <a:xfrm>
            <a:off x="7264125" y="4933950"/>
            <a:ext cx="438150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6.</a:t>
            </a:r>
          </a:p>
        </p:txBody>
      </p:sp>
      <p:sp>
        <p:nvSpPr>
          <p:cNvPr id="18" name="Body text copy 4"/>
          <p:cNvSpPr/>
          <p:nvPr/>
        </p:nvSpPr>
        <p:spPr>
          <a:xfrm>
            <a:off x="7264125" y="4410075"/>
            <a:ext cx="438150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5.</a:t>
            </a:r>
          </a:p>
        </p:txBody>
      </p:sp>
      <p:sp>
        <p:nvSpPr>
          <p:cNvPr id="19" name="Body text copy 3"/>
          <p:cNvSpPr/>
          <p:nvPr/>
        </p:nvSpPr>
        <p:spPr>
          <a:xfrm>
            <a:off x="7264125" y="3629025"/>
            <a:ext cx="438150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4.</a:t>
            </a:r>
          </a:p>
        </p:txBody>
      </p:sp>
      <p:sp>
        <p:nvSpPr>
          <p:cNvPr id="20" name="Body text copy 2"/>
          <p:cNvSpPr/>
          <p:nvPr/>
        </p:nvSpPr>
        <p:spPr>
          <a:xfrm>
            <a:off x="7264125" y="2552700"/>
            <a:ext cx="438150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3.</a:t>
            </a:r>
          </a:p>
        </p:txBody>
      </p:sp>
      <p:sp>
        <p:nvSpPr>
          <p:cNvPr id="21" name="Body text copy 1"/>
          <p:cNvSpPr/>
          <p:nvPr/>
        </p:nvSpPr>
        <p:spPr>
          <a:xfrm>
            <a:off x="7264125" y="1790700"/>
            <a:ext cx="438150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2.</a:t>
            </a:r>
          </a:p>
        </p:txBody>
      </p:sp>
      <p:sp>
        <p:nvSpPr>
          <p:cNvPr id="22" name="Body text"/>
          <p:cNvSpPr/>
          <p:nvPr/>
        </p:nvSpPr>
        <p:spPr>
          <a:xfrm>
            <a:off x="7264125" y="1257300"/>
            <a:ext cx="438150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Valg av oppdra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/>
          <p:nvPr/>
        </p:nvSpPr>
        <p:spPr>
          <a:xfrm>
            <a:off x="933450" y="657225"/>
            <a:ext cx="9115425" cy="666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435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Mer om valg av oppdrag</a:t>
            </a:r>
          </a:p>
        </p:txBody>
      </p:sp>
      <p:pic>
        <p:nvPicPr>
          <p:cNvPr id="3" name="Screenshot(24)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381255" y="1533525"/>
            <a:ext cx="6867525" cy="4343400"/>
          </a:xfrm>
          <a:prstGeom prst="rect">
            <a:avLst/>
          </a:prstGeom>
        </p:spPr>
      </p:pic>
      <p:pic>
        <p:nvPicPr>
          <p:cNvPr id="4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6172200" y="2686050"/>
            <a:ext cx="333375" cy="333375"/>
          </a:xfrm>
          <a:prstGeom prst="rect">
            <a:avLst/>
          </a:prstGeom>
        </p:spPr>
      </p:pic>
      <p:sp>
        <p:nvSpPr>
          <p:cNvPr id="5" name="TekstSylinder 18"/>
          <p:cNvSpPr/>
          <p:nvPr/>
        </p:nvSpPr>
        <p:spPr>
          <a:xfrm>
            <a:off x="6296025" y="2714625"/>
            <a:ext cx="47625" cy="2762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pic>
        <p:nvPicPr>
          <p:cNvPr id="6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162425" y="3905250"/>
            <a:ext cx="333375" cy="333375"/>
          </a:xfrm>
          <a:prstGeom prst="rect">
            <a:avLst/>
          </a:prstGeom>
        </p:spPr>
      </p:pic>
      <p:sp>
        <p:nvSpPr>
          <p:cNvPr id="7" name="TekstSylinder 21"/>
          <p:cNvSpPr/>
          <p:nvPr/>
        </p:nvSpPr>
        <p:spPr>
          <a:xfrm>
            <a:off x="4257675" y="3933825"/>
            <a:ext cx="47625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3</a:t>
            </a:r>
          </a:p>
        </p:txBody>
      </p:sp>
      <p:pic>
        <p:nvPicPr>
          <p:cNvPr id="8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412656" y="3362325"/>
            <a:ext cx="333375" cy="333375"/>
          </a:xfrm>
          <a:prstGeom prst="rect">
            <a:avLst/>
          </a:prstGeom>
        </p:spPr>
      </p:pic>
      <p:sp>
        <p:nvSpPr>
          <p:cNvPr id="9" name="TekstSylinder 24"/>
          <p:cNvSpPr/>
          <p:nvPr/>
        </p:nvSpPr>
        <p:spPr>
          <a:xfrm>
            <a:off x="3517431" y="3390900"/>
            <a:ext cx="47625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2</a:t>
            </a:r>
          </a:p>
        </p:txBody>
      </p:sp>
      <p:pic>
        <p:nvPicPr>
          <p:cNvPr id="10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076575" y="5124450"/>
            <a:ext cx="333375" cy="333375"/>
          </a:xfrm>
          <a:prstGeom prst="rect">
            <a:avLst/>
          </a:prstGeom>
        </p:spPr>
      </p:pic>
      <p:sp>
        <p:nvSpPr>
          <p:cNvPr id="11" name="TekstSylinder 30"/>
          <p:cNvSpPr/>
          <p:nvPr/>
        </p:nvSpPr>
        <p:spPr>
          <a:xfrm>
            <a:off x="3171825" y="5162550"/>
            <a:ext cx="47625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4</a:t>
            </a:r>
          </a:p>
        </p:txBody>
      </p:sp>
      <p:sp>
        <p:nvSpPr>
          <p:cNvPr id="13" name="Plassholder for innhold 7"/>
          <p:cNvSpPr/>
          <p:nvPr/>
        </p:nvSpPr>
        <p:spPr>
          <a:xfrm>
            <a:off x="7344030" y="1581150"/>
            <a:ext cx="4271963" cy="4295775"/>
          </a:xfrm>
          <a:prstGeom prst="rect">
            <a:avLst/>
          </a:prstGeom>
        </p:spPr>
        <p:txBody>
          <a:bodyPr spcFirstLastPara="0" lIns="0" tIns="9525" rIns="0" bIns="0" anchor="t"/>
          <a:lstStyle/>
          <a:p>
            <a:pPr algn="l" hangingPunct="0">
              <a:lnSpc>
                <a:spcPct val="100000"/>
              </a:lnSpc>
            </a:pPr>
            <a:r>
              <a:rPr lang="nb-NO" sz="165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1. 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Du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kan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velge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mellom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1 og 15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oppdrag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i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prosjektet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ditt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.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Oppdrag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har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ulike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farger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som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viser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til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omfanget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av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oppdraget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. </a:t>
            </a:r>
            <a:r>
              <a:rPr lang="nb-NO"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M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odellen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viser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hvor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mange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oppdrag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du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bør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velge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. Du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kan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blande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oppdrag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med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ulike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farger</a:t>
            </a:r>
            <a:endParaRPr sz="1650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 sz="1650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nb-NO" sz="165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2. 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Du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kan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søke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i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oppdragsbanken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eller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lage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egne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oppdrag</a:t>
            </a:r>
            <a:endParaRPr sz="1650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 sz="1650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nb-NO" sz="165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3.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Linjen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viser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hvordan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du ligger an med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oppdrag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for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prosjektet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ditt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. Er den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kommet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til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100%,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har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du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nok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oppdrag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, men du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kan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godt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velge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ekstra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oppdrag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!</a:t>
            </a:r>
          </a:p>
          <a:p>
            <a:pPr algn="l" hangingPunct="0">
              <a:lnSpc>
                <a:spcPct val="100000"/>
              </a:lnSpc>
            </a:pPr>
            <a:endParaRPr sz="1650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nb-NO" sz="165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4. 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Her ser du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en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liste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med de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valgte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oppdragene</a:t>
            </a:r>
            <a:r>
              <a:rPr sz="1650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og </a:t>
            </a:r>
            <a:r>
              <a:rPr sz="1650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fargekodene</a:t>
            </a:r>
            <a:endParaRPr sz="1650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Fyll ut alle deler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/>
          <p:nvPr/>
        </p:nvSpPr>
        <p:spPr>
          <a:xfrm>
            <a:off x="933450" y="676275"/>
            <a:ext cx="9115425" cy="6000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0000"/>
              </a:lnSpc>
              <a:spcBef>
                <a:spcPct val="4000"/>
              </a:spcBef>
            </a:pPr>
            <a:r>
              <a:rPr sz="440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Fyll ut alle deler av planen</a:t>
            </a:r>
          </a:p>
        </p:txBody>
      </p:sp>
      <p:pic>
        <p:nvPicPr>
          <p:cNvPr id="3" name="Screenshot(6)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47789" y="1714500"/>
            <a:ext cx="6591300" cy="4181475"/>
          </a:xfrm>
          <a:prstGeom prst="rect">
            <a:avLst/>
          </a:prstGeom>
        </p:spPr>
      </p:pic>
      <p:pic>
        <p:nvPicPr>
          <p:cNvPr id="4" name="Screenshot(7)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981700" y="1866900"/>
            <a:ext cx="5429250" cy="3609975"/>
          </a:xfrm>
          <a:prstGeom prst="rect">
            <a:avLst/>
          </a:prstGeom>
        </p:spPr>
      </p:pic>
      <p:sp>
        <p:nvSpPr>
          <p:cNvPr id="8" name="TekstSylinder 19"/>
          <p:cNvSpPr/>
          <p:nvPr/>
        </p:nvSpPr>
        <p:spPr>
          <a:xfrm>
            <a:off x="2563242" y="3493836"/>
            <a:ext cx="2428875" cy="2190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400" b="1" i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Klikk, så åpnes denne delen</a:t>
            </a:r>
          </a:p>
        </p:txBody>
      </p:sp>
      <p:pic>
        <p:nvPicPr>
          <p:cNvPr id="9" name="Icon-214 copy 5"/>
          <p:cNvPicPr/>
          <p:nvPr/>
        </p:nvPicPr>
        <p:blipFill rotWithShape="1">
          <a:blip r:embed="rId6"/>
          <a:stretch>
            <a:fillRect/>
          </a:stretch>
        </p:blipFill>
        <p:spPr>
          <a:xfrm rot="7230126">
            <a:off x="2345269" y="5475036"/>
            <a:ext cx="266258" cy="157092"/>
          </a:xfrm>
          <a:prstGeom prst="rect">
            <a:avLst/>
          </a:prstGeom>
        </p:spPr>
      </p:pic>
      <p:pic>
        <p:nvPicPr>
          <p:cNvPr id="10" name="Icon-214 copy 4"/>
          <p:cNvPicPr/>
          <p:nvPr/>
        </p:nvPicPr>
        <p:blipFill rotWithShape="1">
          <a:blip r:embed="rId6"/>
          <a:stretch>
            <a:fillRect/>
          </a:stretch>
        </p:blipFill>
        <p:spPr>
          <a:xfrm rot="7230126">
            <a:off x="2345269" y="5113086"/>
            <a:ext cx="266258" cy="157092"/>
          </a:xfrm>
          <a:prstGeom prst="rect">
            <a:avLst/>
          </a:prstGeom>
        </p:spPr>
      </p:pic>
      <p:pic>
        <p:nvPicPr>
          <p:cNvPr id="11" name="Icon-214 copy 3"/>
          <p:cNvPicPr/>
          <p:nvPr/>
        </p:nvPicPr>
        <p:blipFill rotWithShape="1">
          <a:blip r:embed="rId6"/>
          <a:stretch>
            <a:fillRect/>
          </a:stretch>
        </p:blipFill>
        <p:spPr>
          <a:xfrm rot="7230126">
            <a:off x="2345269" y="4436811"/>
            <a:ext cx="266258" cy="157092"/>
          </a:xfrm>
          <a:prstGeom prst="rect">
            <a:avLst/>
          </a:prstGeom>
        </p:spPr>
      </p:pic>
      <p:pic>
        <p:nvPicPr>
          <p:cNvPr id="12" name="Icon-214 copy 2"/>
          <p:cNvPicPr/>
          <p:nvPr/>
        </p:nvPicPr>
        <p:blipFill rotWithShape="1">
          <a:blip r:embed="rId6"/>
          <a:stretch>
            <a:fillRect/>
          </a:stretch>
        </p:blipFill>
        <p:spPr>
          <a:xfrm rot="7230126">
            <a:off x="2345269" y="4779711"/>
            <a:ext cx="266258" cy="157092"/>
          </a:xfrm>
          <a:prstGeom prst="rect">
            <a:avLst/>
          </a:prstGeom>
        </p:spPr>
      </p:pic>
      <p:pic>
        <p:nvPicPr>
          <p:cNvPr id="13" name="Icon-21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7230126">
            <a:off x="2345269" y="4103436"/>
            <a:ext cx="266258" cy="157092"/>
          </a:xfrm>
          <a:prstGeom prst="rect">
            <a:avLst/>
          </a:prstGeom>
        </p:spPr>
      </p:pic>
      <p:pic>
        <p:nvPicPr>
          <p:cNvPr id="14" name="Icon-214"/>
          <p:cNvPicPr/>
          <p:nvPr/>
        </p:nvPicPr>
        <p:blipFill rotWithShape="1">
          <a:blip r:embed="rId6"/>
          <a:stretch>
            <a:fillRect/>
          </a:stretch>
        </p:blipFill>
        <p:spPr>
          <a:xfrm rot="7230126">
            <a:off x="2345269" y="3750811"/>
            <a:ext cx="266258" cy="157092"/>
          </a:xfrm>
          <a:prstGeom prst="rect">
            <a:avLst/>
          </a:prstGeom>
        </p:spPr>
      </p:pic>
      <p:pic>
        <p:nvPicPr>
          <p:cNvPr id="15" name="Line-19"/>
          <p:cNvPicPr/>
          <p:nvPr/>
        </p:nvPicPr>
        <p:blipFill rotWithShape="1">
          <a:blip r:embed="rId7"/>
          <a:stretch>
            <a:fillRect/>
          </a:stretch>
        </p:blipFill>
        <p:spPr>
          <a:xfrm rot="-3145606">
            <a:off x="4677792" y="2684211"/>
            <a:ext cx="1913508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Mer hjelp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/>
          <p:nvPr/>
        </p:nvSpPr>
        <p:spPr>
          <a:xfrm>
            <a:off x="933450" y="676275"/>
            <a:ext cx="9115425" cy="6000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0000"/>
              </a:lnSpc>
              <a:spcBef>
                <a:spcPct val="4000"/>
              </a:spcBef>
            </a:pPr>
            <a:r>
              <a:rPr sz="440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Trenger du mer hjelp?</a:t>
            </a:r>
          </a:p>
        </p:txBody>
      </p:sp>
      <p:sp>
        <p:nvSpPr>
          <p:cNvPr id="3" name="Plassholder for innhold 2"/>
          <p:cNvSpPr/>
          <p:nvPr/>
        </p:nvSpPr>
        <p:spPr>
          <a:xfrm>
            <a:off x="938092" y="1952625"/>
            <a:ext cx="4371975" cy="7334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b="1">
                <a:solidFill>
                  <a:srgbClr val="6F3B00"/>
                </a:solidFill>
                <a:latin typeface="Arial"/>
                <a:ea typeface="+mn-ea"/>
                <a:cs typeface="Arial"/>
                <a:hlinkClick r:id="rId4"/>
              </a:rPr>
              <a:t>Vi har opplæringsvideoer </a:t>
            </a:r>
          </a:p>
          <a:p>
            <a:pPr algn="ctr" hangingPunct="0">
              <a:lnSpc>
                <a:spcPct val="100000"/>
              </a:lnSpc>
            </a:pPr>
            <a:r>
              <a:rPr sz="2400" b="1">
                <a:solidFill>
                  <a:srgbClr val="6F3B00"/>
                </a:solidFill>
                <a:latin typeface="Arial"/>
                <a:ea typeface="+mn-ea"/>
                <a:cs typeface="Arial"/>
                <a:hlinkClick r:id="rId4"/>
              </a:rPr>
              <a:t>på </a:t>
            </a:r>
            <a:r>
              <a:rPr sz="2400" b="1">
                <a:solidFill>
                  <a:srgbClr val="007EA5"/>
                </a:solidFill>
                <a:latin typeface="Arial"/>
                <a:ea typeface="+mn-ea"/>
                <a:cs typeface="Arial"/>
                <a:hlinkClick r:id="rId4"/>
              </a:rPr>
              <a:t>Youtube</a:t>
            </a:r>
          </a:p>
        </p:txBody>
      </p:sp>
      <p:sp>
        <p:nvSpPr>
          <p:cNvPr id="4" name="Plassholder for innhold 3"/>
          <p:cNvSpPr/>
          <p:nvPr/>
        </p:nvSpPr>
        <p:spPr>
          <a:xfrm>
            <a:off x="6238875" y="1924050"/>
            <a:ext cx="4991100" cy="7334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b="1">
                <a:solidFill>
                  <a:srgbClr val="6F3B00"/>
                </a:solidFill>
                <a:latin typeface="Arial"/>
                <a:ea typeface="+mn-ea"/>
                <a:cs typeface="Arial"/>
                <a:hlinkClick r:id="rId5"/>
              </a:rPr>
              <a:t>Vi har mye informasjon på </a:t>
            </a:r>
            <a:r>
              <a:rPr sz="2400" b="1">
                <a:solidFill>
                  <a:srgbClr val="007EA5"/>
                </a:solidFill>
                <a:latin typeface="Arial"/>
                <a:ea typeface="+mn-ea"/>
                <a:cs typeface="Arial"/>
                <a:hlinkClick r:id="rId5"/>
              </a:rPr>
              <a:t>informasjonssidene</a:t>
            </a:r>
          </a:p>
        </p:txBody>
      </p:sp>
      <p:pic>
        <p:nvPicPr>
          <p:cNvPr id="5" name="5f7aff9e2f3349-75983606.png">
            <a:hlinkClick r:id="rId4"/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369295" y="2847975"/>
            <a:ext cx="3267075" cy="2647950"/>
          </a:xfrm>
          <a:prstGeom prst="rect">
            <a:avLst/>
          </a:prstGeom>
        </p:spPr>
      </p:pic>
      <p:pic>
        <p:nvPicPr>
          <p:cNvPr id="6" name="5f7aff9e2f4536-77876561.png">
            <a:hlinkClick r:id="rId5"/>
          </p:cNvPr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7397887" y="2857500"/>
            <a:ext cx="2657475" cy="2647950"/>
          </a:xfrm>
          <a:prstGeom prst="rect">
            <a:avLst/>
          </a:prstGeom>
        </p:spPr>
      </p:pic>
      <p:pic>
        <p:nvPicPr>
          <p:cNvPr id="7" name="Sign-object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4229100" y="2314575"/>
            <a:ext cx="3381375" cy="3076575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4381500" y="3105150"/>
            <a:ext cx="3124200" cy="21145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Vi jobber med å oppdatere opplæringsvideoene og informasjonssidene med de nyeste funksjonene.</a:t>
            </a:r>
          </a:p>
          <a:p>
            <a:pPr algn="ctr" hangingPunct="0">
              <a:lnSpc>
                <a:spcPct val="100000"/>
              </a:lnSpc>
            </a:pPr>
            <a:endParaRPr sz="1800" b="1">
              <a:solidFill>
                <a:srgbClr val="FFFFFF"/>
              </a:solidFill>
              <a:latin typeface="Arial"/>
              <a:ea typeface="+mn-ea"/>
              <a:cs typeface="Arial"/>
            </a:endParaRPr>
          </a:p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Her finner du uansett mye nyttig info.  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Finn frem til prosjek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/>
          <p:nvPr/>
        </p:nvSpPr>
        <p:spPr>
          <a:xfrm>
            <a:off x="933450" y="676275"/>
            <a:ext cx="9115425" cy="6000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0000"/>
              </a:lnSpc>
              <a:spcBef>
                <a:spcPct val="4000"/>
              </a:spcBef>
            </a:pPr>
            <a:r>
              <a:rPr lang="nb-NO" sz="4400" dirty="0">
                <a:solidFill>
                  <a:srgbClr val="3F3F3F"/>
                </a:solidFill>
                <a:latin typeface="Impact"/>
                <a:cs typeface="Impact"/>
              </a:rPr>
              <a:t>Den neste timen skal vi</a:t>
            </a:r>
            <a:endParaRPr sz="4400" dirty="0">
              <a:solidFill>
                <a:srgbClr val="3F3F3F"/>
              </a:solidFill>
              <a:latin typeface="Impact"/>
              <a:ea typeface="+mn-ea"/>
              <a:cs typeface="Impact"/>
            </a:endParaRPr>
          </a:p>
        </p:txBody>
      </p:sp>
      <p:sp>
        <p:nvSpPr>
          <p:cNvPr id="10" name="TekstSylinder 27"/>
          <p:cNvSpPr/>
          <p:nvPr/>
        </p:nvSpPr>
        <p:spPr>
          <a:xfrm>
            <a:off x="9639300" y="4371975"/>
            <a:ext cx="1905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 sz="1800" dirty="0">
              <a:solidFill>
                <a:srgbClr val="6F3B00"/>
              </a:solidFill>
              <a:latin typeface="Impact"/>
              <a:ea typeface="+mn-ea"/>
              <a:cs typeface="Impac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C3D271E-B408-732B-2A27-AB142F51555C}"/>
              </a:ext>
            </a:extLst>
          </p:cNvPr>
          <p:cNvSpPr txBox="1"/>
          <p:nvPr/>
        </p:nvSpPr>
        <p:spPr>
          <a:xfrm>
            <a:off x="933450" y="1661984"/>
            <a:ext cx="72956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/>
              <a:t>Lære litt om 4H-prosjekt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/>
              <a:t>2 oppgaver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/>
              <a:t>Starte årets 4H-prosjekt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Finn frem til prosjek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/>
          <p:nvPr/>
        </p:nvSpPr>
        <p:spPr>
          <a:xfrm>
            <a:off x="933450" y="676275"/>
            <a:ext cx="9115425" cy="6000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0000"/>
              </a:lnSpc>
              <a:spcBef>
                <a:spcPct val="4000"/>
              </a:spcBef>
            </a:pPr>
            <a:r>
              <a:rPr lang="nb-NO" sz="7200" dirty="0">
                <a:solidFill>
                  <a:srgbClr val="3F3F3F"/>
                </a:solidFill>
                <a:latin typeface="Impact"/>
                <a:cs typeface="Impact"/>
              </a:rPr>
              <a:t>Hvorfor 4H-prosjekt?</a:t>
            </a:r>
            <a:endParaRPr sz="7200" dirty="0">
              <a:solidFill>
                <a:srgbClr val="3F3F3F"/>
              </a:solidFill>
              <a:latin typeface="Impact"/>
              <a:ea typeface="+mn-ea"/>
              <a:cs typeface="Impact"/>
            </a:endParaRPr>
          </a:p>
        </p:txBody>
      </p:sp>
      <p:sp>
        <p:nvSpPr>
          <p:cNvPr id="10" name="TekstSylinder 27"/>
          <p:cNvSpPr/>
          <p:nvPr/>
        </p:nvSpPr>
        <p:spPr>
          <a:xfrm>
            <a:off x="9639300" y="4371975"/>
            <a:ext cx="1905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 sz="1800" dirty="0">
              <a:solidFill>
                <a:srgbClr val="6F3B00"/>
              </a:solidFill>
              <a:latin typeface="Impact"/>
              <a:ea typeface="+mn-ea"/>
              <a:cs typeface="Impact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F950A59-D4DA-9DD4-3F19-7FE22F7E98A6}"/>
              </a:ext>
            </a:extLst>
          </p:cNvPr>
          <p:cNvSpPr txBox="1"/>
          <p:nvPr/>
        </p:nvSpPr>
        <p:spPr>
          <a:xfrm>
            <a:off x="933450" y="2564027"/>
            <a:ext cx="5057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0" dirty="0"/>
              <a:t>Lære noe nytt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4000" dirty="0"/>
              <a:t>Ha det gøy! </a:t>
            </a:r>
          </a:p>
        </p:txBody>
      </p:sp>
    </p:spTree>
    <p:extLst>
      <p:ext uri="{BB962C8B-B14F-4D97-AF65-F5344CB8AC3E}">
        <p14:creationId xmlns:p14="http://schemas.microsoft.com/office/powerpoint/2010/main" val="183823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Finn frem til prosjek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/>
          <p:nvPr/>
        </p:nvSpPr>
        <p:spPr>
          <a:xfrm>
            <a:off x="933450" y="676275"/>
            <a:ext cx="9115425" cy="6000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0000"/>
              </a:lnSpc>
              <a:spcBef>
                <a:spcPct val="4000"/>
              </a:spcBef>
            </a:pPr>
            <a:r>
              <a:rPr lang="nb-NO" sz="4400" dirty="0">
                <a:solidFill>
                  <a:srgbClr val="3F3F3F"/>
                </a:solidFill>
                <a:latin typeface="Impact"/>
                <a:cs typeface="Impact"/>
              </a:rPr>
              <a:t>Hva er 4H-prosjekt?</a:t>
            </a:r>
            <a:endParaRPr sz="4400" dirty="0">
              <a:solidFill>
                <a:srgbClr val="3F3F3F"/>
              </a:solidFill>
              <a:latin typeface="Impact"/>
              <a:ea typeface="+mn-ea"/>
              <a:cs typeface="Impact"/>
            </a:endParaRPr>
          </a:p>
        </p:txBody>
      </p:sp>
      <p:sp>
        <p:nvSpPr>
          <p:cNvPr id="10" name="TekstSylinder 27"/>
          <p:cNvSpPr/>
          <p:nvPr/>
        </p:nvSpPr>
        <p:spPr>
          <a:xfrm>
            <a:off x="9639300" y="4390510"/>
            <a:ext cx="1905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 sz="1800" dirty="0">
              <a:solidFill>
                <a:srgbClr val="6F3B00"/>
              </a:solidFill>
              <a:latin typeface="Impact"/>
              <a:ea typeface="+mn-ea"/>
              <a:cs typeface="Impact"/>
            </a:endParaRPr>
          </a:p>
        </p:txBody>
      </p:sp>
      <p:pic>
        <p:nvPicPr>
          <p:cNvPr id="4" name="Screenshot">
            <a:extLst>
              <a:ext uri="{FF2B5EF4-FFF2-40B4-BE49-F238E27FC236}">
                <a16:creationId xmlns:a16="http://schemas.microsoft.com/office/drawing/2014/main" id="{7608314E-7C62-A352-DCD9-62C26B69842C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300523" y="5140411"/>
            <a:ext cx="9324811" cy="81537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912FBF75-A93A-062D-65F6-2ECC4EA9337C}"/>
              </a:ext>
            </a:extLst>
          </p:cNvPr>
          <p:cNvSpPr/>
          <p:nvPr/>
        </p:nvSpPr>
        <p:spPr>
          <a:xfrm>
            <a:off x="413951" y="1331826"/>
            <a:ext cx="2404936" cy="221726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Lag en plan: </a:t>
            </a:r>
            <a:br>
              <a:rPr lang="nb-NO" dirty="0"/>
            </a:br>
            <a:r>
              <a:rPr lang="nb-NO" dirty="0"/>
              <a:t>Tittel/overskrift</a:t>
            </a:r>
          </a:p>
          <a:p>
            <a:pPr algn="ctr"/>
            <a:r>
              <a:rPr lang="nb-NO" dirty="0"/>
              <a:t>Mål </a:t>
            </a:r>
          </a:p>
          <a:p>
            <a:pPr algn="ctr"/>
            <a:r>
              <a:rPr lang="nb-NO" dirty="0"/>
              <a:t>Legg til oppdrag</a:t>
            </a:r>
          </a:p>
          <a:p>
            <a:pPr algn="ctr"/>
            <a:r>
              <a:rPr lang="nb-NO" dirty="0"/>
              <a:t>Lag avtaler</a:t>
            </a:r>
          </a:p>
          <a:p>
            <a:pPr algn="ctr"/>
            <a:r>
              <a:rPr lang="nb-NO" dirty="0"/>
              <a:t>Budsjett </a:t>
            </a:r>
          </a:p>
          <a:p>
            <a:pPr algn="ctr"/>
            <a:endParaRPr lang="nb-NO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C09C7EA-344D-C523-6D9A-C08206C8E100}"/>
              </a:ext>
            </a:extLst>
          </p:cNvPr>
          <p:cNvSpPr/>
          <p:nvPr/>
        </p:nvSpPr>
        <p:spPr>
          <a:xfrm>
            <a:off x="2347268" y="2817340"/>
            <a:ext cx="2404936" cy="22172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Gjennomfør: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Beskriv hva du gjør med bilder/tekst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3180EA1-F0E3-2BC8-00F9-78669125222B}"/>
              </a:ext>
            </a:extLst>
          </p:cNvPr>
          <p:cNvSpPr/>
          <p:nvPr/>
        </p:nvSpPr>
        <p:spPr>
          <a:xfrm>
            <a:off x="6510464" y="2817340"/>
            <a:ext cx="2404936" cy="22172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Avslutt: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Fortell hvordan det gikk. Nådde du målet?</a:t>
            </a:r>
          </a:p>
          <a:p>
            <a:pPr algn="ctr"/>
            <a:endParaRPr lang="nb-NO" dirty="0">
              <a:solidFill>
                <a:schemeClr val="bg1"/>
              </a:solidFill>
            </a:endParaRPr>
          </a:p>
          <a:p>
            <a:pPr algn="ctr"/>
            <a:r>
              <a:rPr lang="nb-NO" sz="1200" dirty="0">
                <a:solidFill>
                  <a:schemeClr val="bg1"/>
                </a:solidFill>
              </a:rPr>
              <a:t>godkjent/ikke godkjent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88E3870-5D4D-7FCF-3C34-17EE6BB0DCAC}"/>
              </a:ext>
            </a:extLst>
          </p:cNvPr>
          <p:cNvSpPr/>
          <p:nvPr/>
        </p:nvSpPr>
        <p:spPr>
          <a:xfrm>
            <a:off x="4428866" y="1331312"/>
            <a:ext cx="2404936" cy="221726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Økonomi: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Skriv ned 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hva du tjener og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hva du må betale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E54EF57-09D3-1CF9-D631-CBD2BEA1614E}"/>
              </a:ext>
            </a:extLst>
          </p:cNvPr>
          <p:cNvSpPr/>
          <p:nvPr/>
        </p:nvSpPr>
        <p:spPr>
          <a:xfrm>
            <a:off x="8446357" y="1331312"/>
            <a:ext cx="2404936" cy="2217266"/>
          </a:xfrm>
          <a:prstGeom prst="ellipse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Høstfest: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Vis andre hva du har opplevd 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-utstilling</a:t>
            </a:r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B1E14CFF-4B70-AF00-2A1E-E3249403520A}"/>
              </a:ext>
            </a:extLst>
          </p:cNvPr>
          <p:cNvCxnSpPr/>
          <p:nvPr/>
        </p:nvCxnSpPr>
        <p:spPr>
          <a:xfrm>
            <a:off x="2347268" y="2928551"/>
            <a:ext cx="797527" cy="2903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CFBCBCCC-90B8-D3D1-5420-5CEE8689A91C}"/>
              </a:ext>
            </a:extLst>
          </p:cNvPr>
          <p:cNvCxnSpPr/>
          <p:nvPr/>
        </p:nvCxnSpPr>
        <p:spPr>
          <a:xfrm flipV="1">
            <a:off x="4361935" y="2866768"/>
            <a:ext cx="568411" cy="681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54E00950-4ABE-25B3-B95E-9C52C4BD9DDA}"/>
              </a:ext>
            </a:extLst>
          </p:cNvPr>
          <p:cNvCxnSpPr/>
          <p:nvPr/>
        </p:nvCxnSpPr>
        <p:spPr>
          <a:xfrm>
            <a:off x="6388443" y="2656703"/>
            <a:ext cx="877330" cy="550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B8D9310A-7475-C6CD-D39D-921DCDB0B10E}"/>
              </a:ext>
            </a:extLst>
          </p:cNvPr>
          <p:cNvCxnSpPr/>
          <p:nvPr/>
        </p:nvCxnSpPr>
        <p:spPr>
          <a:xfrm flipV="1">
            <a:off x="8075141" y="2533135"/>
            <a:ext cx="636373" cy="630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DFCC2E5-369D-07A9-75CE-9E71FE03F40F}"/>
              </a:ext>
            </a:extLst>
          </p:cNvPr>
          <p:cNvSpPr txBox="1"/>
          <p:nvPr/>
        </p:nvSpPr>
        <p:spPr>
          <a:xfrm>
            <a:off x="1136306" y="3788069"/>
            <a:ext cx="12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januar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205C7F6-29AE-75C9-B1BE-B7198898B110}"/>
              </a:ext>
            </a:extLst>
          </p:cNvPr>
          <p:cNvSpPr txBox="1"/>
          <p:nvPr/>
        </p:nvSpPr>
        <p:spPr>
          <a:xfrm>
            <a:off x="9333179" y="3790496"/>
            <a:ext cx="143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oktober</a:t>
            </a:r>
          </a:p>
        </p:txBody>
      </p:sp>
    </p:spTree>
    <p:extLst>
      <p:ext uri="{BB962C8B-B14F-4D97-AF65-F5344CB8AC3E}">
        <p14:creationId xmlns:p14="http://schemas.microsoft.com/office/powerpoint/2010/main" val="369252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Finn frem til prosjek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/>
          <p:nvPr/>
        </p:nvSpPr>
        <p:spPr>
          <a:xfrm>
            <a:off x="933450" y="676275"/>
            <a:ext cx="9115425" cy="6000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0000"/>
              </a:lnSpc>
              <a:spcBef>
                <a:spcPct val="4000"/>
              </a:spcBef>
            </a:pPr>
            <a:r>
              <a:rPr lang="nb-NO" sz="4400" dirty="0">
                <a:solidFill>
                  <a:srgbClr val="3F3F3F"/>
                </a:solidFill>
                <a:latin typeface="Impact"/>
                <a:cs typeface="Impact"/>
              </a:rPr>
              <a:t>Oppgave 1</a:t>
            </a:r>
            <a:endParaRPr sz="4400" dirty="0">
              <a:solidFill>
                <a:srgbClr val="3F3F3F"/>
              </a:solidFill>
              <a:latin typeface="Impact"/>
              <a:ea typeface="+mn-ea"/>
              <a:cs typeface="Impact"/>
            </a:endParaRPr>
          </a:p>
        </p:txBody>
      </p:sp>
      <p:sp>
        <p:nvSpPr>
          <p:cNvPr id="10" name="TekstSylinder 27"/>
          <p:cNvSpPr/>
          <p:nvPr/>
        </p:nvSpPr>
        <p:spPr>
          <a:xfrm>
            <a:off x="9639300" y="4371975"/>
            <a:ext cx="1905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 sz="1800" dirty="0">
              <a:solidFill>
                <a:srgbClr val="6F3B00"/>
              </a:solidFill>
              <a:latin typeface="Impact"/>
              <a:ea typeface="+mn-ea"/>
              <a:cs typeface="Impact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F950A59-D4DA-9DD4-3F19-7FE22F7E98A6}"/>
              </a:ext>
            </a:extLst>
          </p:cNvPr>
          <p:cNvSpPr txBox="1"/>
          <p:nvPr/>
        </p:nvSpPr>
        <p:spPr>
          <a:xfrm>
            <a:off x="877330" y="1276350"/>
            <a:ext cx="7815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Finn sammen med en annen person.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65DB039-1E7A-A6EF-2B37-4AB836538562}"/>
              </a:ext>
            </a:extLst>
          </p:cNvPr>
          <p:cNvSpPr txBox="1"/>
          <p:nvPr/>
        </p:nvSpPr>
        <p:spPr>
          <a:xfrm>
            <a:off x="933450" y="2782669"/>
            <a:ext cx="950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/>
              <a:t>Fortell hva har du lyst til å lære mer om i år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C820840-A69D-1DAA-9460-E07518EE4BA6}"/>
              </a:ext>
            </a:extLst>
          </p:cNvPr>
          <p:cNvSpPr txBox="1"/>
          <p:nvPr/>
        </p:nvSpPr>
        <p:spPr>
          <a:xfrm>
            <a:off x="1920316" y="4008821"/>
            <a:ext cx="714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Om du står fast - se på aktivitetskortene eller snakk med en voksen</a:t>
            </a:r>
          </a:p>
        </p:txBody>
      </p:sp>
      <p:pic>
        <p:nvPicPr>
          <p:cNvPr id="7" name="Grafikk 6" descr="Klokke med heldekkende fyll">
            <a:extLst>
              <a:ext uri="{FF2B5EF4-FFF2-40B4-BE49-F238E27FC236}">
                <a16:creationId xmlns:a16="http://schemas.microsoft.com/office/drawing/2014/main" id="{665F81B8-8409-F780-22B5-D17C09F86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7061" y="4256685"/>
            <a:ext cx="1623369" cy="162336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F139DF5-339D-CBEE-DE11-5299B003C869}"/>
              </a:ext>
            </a:extLst>
          </p:cNvPr>
          <p:cNvSpPr txBox="1"/>
          <p:nvPr/>
        </p:nvSpPr>
        <p:spPr>
          <a:xfrm>
            <a:off x="10361655" y="4842391"/>
            <a:ext cx="175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Ca</a:t>
            </a:r>
            <a:r>
              <a:rPr lang="nb-NO" dirty="0"/>
              <a:t> 5 minutt</a:t>
            </a:r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0E6598DD-29DD-6526-6D19-E4788A6AC956}"/>
              </a:ext>
            </a:extLst>
          </p:cNvPr>
          <p:cNvSpPr/>
          <p:nvPr/>
        </p:nvSpPr>
        <p:spPr>
          <a:xfrm>
            <a:off x="1019432" y="4842391"/>
            <a:ext cx="4911811" cy="8587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Etterpå sier vi det høyt for alle</a:t>
            </a:r>
          </a:p>
        </p:txBody>
      </p:sp>
      <p:pic>
        <p:nvPicPr>
          <p:cNvPr id="12" name="Grafikk 11" descr="Spørsmålstegn for Merket kontur">
            <a:extLst>
              <a:ext uri="{FF2B5EF4-FFF2-40B4-BE49-F238E27FC236}">
                <a16:creationId xmlns:a16="http://schemas.microsoft.com/office/drawing/2014/main" id="{FA3CDBCF-4E15-748B-2AE7-ABB411C5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37720" y="3900123"/>
            <a:ext cx="586728" cy="58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8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Finn frem til prosjek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/>
          <p:nvPr/>
        </p:nvSpPr>
        <p:spPr>
          <a:xfrm>
            <a:off x="933450" y="676275"/>
            <a:ext cx="9115425" cy="6000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0000"/>
              </a:lnSpc>
              <a:spcBef>
                <a:spcPct val="4000"/>
              </a:spcBef>
            </a:pPr>
            <a:r>
              <a:rPr lang="nb-NO" sz="4400" dirty="0">
                <a:solidFill>
                  <a:srgbClr val="3F3F3F"/>
                </a:solidFill>
                <a:latin typeface="Impact"/>
                <a:cs typeface="Impact"/>
              </a:rPr>
              <a:t>Oppgave 2</a:t>
            </a:r>
            <a:endParaRPr sz="4400" dirty="0">
              <a:solidFill>
                <a:srgbClr val="3F3F3F"/>
              </a:solidFill>
              <a:latin typeface="Impact"/>
              <a:ea typeface="+mn-ea"/>
              <a:cs typeface="Impact"/>
            </a:endParaRPr>
          </a:p>
        </p:txBody>
      </p:sp>
      <p:sp>
        <p:nvSpPr>
          <p:cNvPr id="10" name="TekstSylinder 27"/>
          <p:cNvSpPr/>
          <p:nvPr/>
        </p:nvSpPr>
        <p:spPr>
          <a:xfrm>
            <a:off x="9639300" y="4371975"/>
            <a:ext cx="1905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 sz="1800" dirty="0">
              <a:solidFill>
                <a:srgbClr val="6F3B00"/>
              </a:solidFill>
              <a:latin typeface="Impact"/>
              <a:ea typeface="+mn-ea"/>
              <a:cs typeface="Impact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65DB039-1E7A-A6EF-2B37-4AB836538562}"/>
              </a:ext>
            </a:extLst>
          </p:cNvPr>
          <p:cNvSpPr txBox="1"/>
          <p:nvPr/>
        </p:nvSpPr>
        <p:spPr>
          <a:xfrm>
            <a:off x="933450" y="2782669"/>
            <a:ext cx="965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/>
              <a:t>Svar på skjemaet. Lever til klubbrådgiveren din.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C4ED9D4-82C4-7F53-2C39-6369D73F92D2}"/>
              </a:ext>
            </a:extLst>
          </p:cNvPr>
          <p:cNvSpPr txBox="1"/>
          <p:nvPr/>
        </p:nvSpPr>
        <p:spPr>
          <a:xfrm>
            <a:off x="877330" y="1276350"/>
            <a:ext cx="7815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Alle får utdelt et spørreskjema og en penn. </a:t>
            </a:r>
          </a:p>
        </p:txBody>
      </p:sp>
      <p:pic>
        <p:nvPicPr>
          <p:cNvPr id="7" name="Grafikk 6" descr="Klokke med heldekkende fyll">
            <a:extLst>
              <a:ext uri="{FF2B5EF4-FFF2-40B4-BE49-F238E27FC236}">
                <a16:creationId xmlns:a16="http://schemas.microsoft.com/office/drawing/2014/main" id="{B0310100-0512-AE20-C463-AD0886A8D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92979" y="4269042"/>
            <a:ext cx="1623369" cy="162336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04607E27-2220-B89B-61EF-CA9ADEED680E}"/>
              </a:ext>
            </a:extLst>
          </p:cNvPr>
          <p:cNvSpPr txBox="1"/>
          <p:nvPr/>
        </p:nvSpPr>
        <p:spPr>
          <a:xfrm>
            <a:off x="10237573" y="4854748"/>
            <a:ext cx="175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Ca</a:t>
            </a:r>
            <a:r>
              <a:rPr lang="nb-NO" dirty="0"/>
              <a:t> 5 minutt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E42BCFC-C808-969F-4360-3513B5B472FB}"/>
              </a:ext>
            </a:extLst>
          </p:cNvPr>
          <p:cNvSpPr txBox="1"/>
          <p:nvPr/>
        </p:nvSpPr>
        <p:spPr>
          <a:xfrm>
            <a:off x="2024448" y="4008821"/>
            <a:ext cx="714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Er dette vanskelig? snakk med en voksen</a:t>
            </a:r>
          </a:p>
        </p:txBody>
      </p:sp>
      <p:pic>
        <p:nvPicPr>
          <p:cNvPr id="14" name="Grafikk 13" descr="Spørsmålstegn for Merket kontur">
            <a:extLst>
              <a:ext uri="{FF2B5EF4-FFF2-40B4-BE49-F238E27FC236}">
                <a16:creationId xmlns:a16="http://schemas.microsoft.com/office/drawing/2014/main" id="{1E508C36-1C5C-4677-44BA-364F899F3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37720" y="3900123"/>
            <a:ext cx="586728" cy="58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5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Finn frem til prosjek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/>
          <p:nvPr/>
        </p:nvSpPr>
        <p:spPr>
          <a:xfrm>
            <a:off x="933450" y="676275"/>
            <a:ext cx="9115425" cy="6000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0000"/>
              </a:lnSpc>
              <a:spcBef>
                <a:spcPct val="4000"/>
              </a:spcBef>
            </a:pPr>
            <a:r>
              <a:rPr lang="nb-NO" sz="4400" dirty="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Finn</a:t>
            </a:r>
            <a:r>
              <a:rPr sz="4400" dirty="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 </a:t>
            </a:r>
            <a:r>
              <a:rPr sz="4400" dirty="0" err="1">
                <a:solidFill>
                  <a:srgbClr val="3F3F3F"/>
                </a:solidFill>
                <a:latin typeface="Impact"/>
                <a:ea typeface="+mn-ea"/>
                <a:cs typeface="Impact"/>
              </a:rPr>
              <a:t>frem</a:t>
            </a:r>
            <a:r>
              <a:rPr sz="4400" dirty="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 </a:t>
            </a:r>
            <a:r>
              <a:rPr sz="4400" dirty="0" err="1">
                <a:solidFill>
                  <a:srgbClr val="3F3F3F"/>
                </a:solidFill>
                <a:latin typeface="Impact"/>
                <a:ea typeface="+mn-ea"/>
                <a:cs typeface="Impact"/>
              </a:rPr>
              <a:t>til</a:t>
            </a:r>
            <a:r>
              <a:rPr sz="4400" dirty="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 </a:t>
            </a:r>
            <a:r>
              <a:rPr sz="4400" dirty="0" err="1">
                <a:solidFill>
                  <a:srgbClr val="3F3F3F"/>
                </a:solidFill>
                <a:latin typeface="Impact"/>
                <a:ea typeface="+mn-ea"/>
                <a:cs typeface="Impact"/>
              </a:rPr>
              <a:t>ditt</a:t>
            </a:r>
            <a:r>
              <a:rPr sz="4400" dirty="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 </a:t>
            </a:r>
            <a:r>
              <a:rPr sz="4400" dirty="0" err="1">
                <a:solidFill>
                  <a:srgbClr val="3F3F3F"/>
                </a:solidFill>
                <a:latin typeface="Impact"/>
                <a:ea typeface="+mn-ea"/>
                <a:cs typeface="Impact"/>
              </a:rPr>
              <a:t>prosjekt</a:t>
            </a:r>
            <a:r>
              <a:rPr sz="4400" dirty="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:</a:t>
            </a:r>
          </a:p>
        </p:txBody>
      </p:sp>
      <p:pic>
        <p:nvPicPr>
          <p:cNvPr id="3" name="5f7aff9e284fc9-45405502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942582" y="1379994"/>
            <a:ext cx="6758920" cy="4511759"/>
          </a:xfrm>
          <a:prstGeom prst="rect">
            <a:avLst/>
          </a:prstGeom>
        </p:spPr>
      </p:pic>
      <p:pic>
        <p:nvPicPr>
          <p:cNvPr id="5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376643" y="1276350"/>
            <a:ext cx="333375" cy="333375"/>
          </a:xfrm>
          <a:prstGeom prst="rect">
            <a:avLst/>
          </a:prstGeom>
        </p:spPr>
      </p:pic>
      <p:sp>
        <p:nvSpPr>
          <p:cNvPr id="6" name="TekstSylinder 19"/>
          <p:cNvSpPr/>
          <p:nvPr/>
        </p:nvSpPr>
        <p:spPr>
          <a:xfrm>
            <a:off x="5488684" y="1309687"/>
            <a:ext cx="19050" cy="571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 dirty="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1</a:t>
            </a:r>
            <a:endParaRPr sz="1800" dirty="0">
              <a:solidFill>
                <a:srgbClr val="004E1C"/>
              </a:solidFill>
              <a:latin typeface="Impact"/>
              <a:ea typeface="+mn-ea"/>
              <a:cs typeface="Impact"/>
            </a:endParaRPr>
          </a:p>
        </p:txBody>
      </p:sp>
      <p:sp>
        <p:nvSpPr>
          <p:cNvPr id="10" name="TekstSylinder 27"/>
          <p:cNvSpPr/>
          <p:nvPr/>
        </p:nvSpPr>
        <p:spPr>
          <a:xfrm>
            <a:off x="9639300" y="4371975"/>
            <a:ext cx="1905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 sz="1800" dirty="0">
              <a:solidFill>
                <a:srgbClr val="6F3B00"/>
              </a:solidFill>
              <a:latin typeface="Impact"/>
              <a:ea typeface="+mn-ea"/>
              <a:cs typeface="Impact"/>
            </a:endParaRPr>
          </a:p>
        </p:txBody>
      </p:sp>
      <p:pic>
        <p:nvPicPr>
          <p:cNvPr id="11" name="Custom Shape 1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5822059" y="1340079"/>
            <a:ext cx="690562" cy="249690"/>
          </a:xfrm>
          <a:prstGeom prst="rect">
            <a:avLst/>
          </a:prstGeom>
        </p:spPr>
      </p:pic>
      <p:sp>
        <p:nvSpPr>
          <p:cNvPr id="15" name="TekstSylinder 9"/>
          <p:cNvSpPr/>
          <p:nvPr/>
        </p:nvSpPr>
        <p:spPr>
          <a:xfrm>
            <a:off x="7834670" y="1496936"/>
            <a:ext cx="3419475" cy="40162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nb-NO" sz="195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1. </a:t>
            </a:r>
            <a:r>
              <a:rPr sz="195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Logg</a:t>
            </a:r>
            <a:r>
              <a:rPr sz="195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inn på 4h.no</a:t>
            </a:r>
            <a:endParaRPr lang="nb-NO" sz="1950" b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 sz="1950" b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92331DC7-AFBC-A70C-18FD-E603A1A51C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2251"/>
          <a:stretch/>
        </p:blipFill>
        <p:spPr>
          <a:xfrm>
            <a:off x="7834670" y="2126543"/>
            <a:ext cx="2349175" cy="2787728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3BA938FB-D543-CCE8-2B1D-6833AEB5E98C}"/>
              </a:ext>
            </a:extLst>
          </p:cNvPr>
          <p:cNvSpPr txBox="1"/>
          <p:nvPr/>
        </p:nvSpPr>
        <p:spPr>
          <a:xfrm>
            <a:off x="7834670" y="5142258"/>
            <a:ext cx="4078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hangingPunct="0">
              <a:lnSpc>
                <a:spcPct val="100000"/>
              </a:lnSpc>
            </a:pPr>
            <a:r>
              <a:rPr lang="nb-NO" b="1" dirty="0">
                <a:solidFill>
                  <a:srgbClr val="6F3B00"/>
                </a:solidFill>
                <a:latin typeface="Arial"/>
                <a:cs typeface="Arial"/>
              </a:rPr>
              <a:t>2. </a:t>
            </a:r>
            <a:r>
              <a:rPr lang="nb-NO" sz="1800" b="1" dirty="0">
                <a:solidFill>
                  <a:srgbClr val="6F3B00"/>
                </a:solidFill>
                <a:latin typeface="Arial"/>
                <a:cs typeface="Arial"/>
              </a:rPr>
              <a:t>Skriv inn medlemsnummer og passord</a:t>
            </a:r>
            <a:endParaRPr lang="nb-NO" sz="1800" b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3" name="Custom Shape 0">
            <a:extLst>
              <a:ext uri="{FF2B5EF4-FFF2-40B4-BE49-F238E27FC236}">
                <a16:creationId xmlns:a16="http://schemas.microsoft.com/office/drawing/2014/main" id="{1E4296CF-101F-9666-0573-C8397C596F4C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7834670" y="2852169"/>
            <a:ext cx="333375" cy="333375"/>
          </a:xfrm>
          <a:prstGeom prst="rect">
            <a:avLst/>
          </a:prstGeom>
        </p:spPr>
      </p:pic>
      <p:sp>
        <p:nvSpPr>
          <p:cNvPr id="24" name="TekstSylinder 19">
            <a:extLst>
              <a:ext uri="{FF2B5EF4-FFF2-40B4-BE49-F238E27FC236}">
                <a16:creationId xmlns:a16="http://schemas.microsoft.com/office/drawing/2014/main" id="{60650836-9E82-2820-D783-2F8B23C0F1AD}"/>
              </a:ext>
            </a:extLst>
          </p:cNvPr>
          <p:cNvSpPr/>
          <p:nvPr/>
        </p:nvSpPr>
        <p:spPr>
          <a:xfrm>
            <a:off x="7946711" y="2885506"/>
            <a:ext cx="19050" cy="571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nb-NO" dirty="0">
                <a:solidFill>
                  <a:srgbClr val="6F3B00"/>
                </a:solidFill>
                <a:latin typeface="Impact"/>
                <a:cs typeface="Impact"/>
              </a:rPr>
              <a:t>2</a:t>
            </a:r>
            <a:endParaRPr sz="1800" dirty="0">
              <a:solidFill>
                <a:srgbClr val="004E1C"/>
              </a:solidFill>
              <a:latin typeface="Impact"/>
              <a:ea typeface="+mn-ea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04062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Finn frem til prosjek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19"/>
          <p:cNvSpPr/>
          <p:nvPr/>
        </p:nvSpPr>
        <p:spPr>
          <a:xfrm>
            <a:off x="9615929" y="990600"/>
            <a:ext cx="19050" cy="571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 dirty="0">
                <a:solidFill>
                  <a:srgbClr val="004E1C"/>
                </a:solidFill>
                <a:latin typeface="Impact"/>
                <a:ea typeface="+mn-ea"/>
                <a:cs typeface="Impact"/>
              </a:rPr>
              <a:t> </a:t>
            </a:r>
          </a:p>
        </p:txBody>
      </p:sp>
      <p:sp>
        <p:nvSpPr>
          <p:cNvPr id="15" name="TekstSylinder 9"/>
          <p:cNvSpPr/>
          <p:nvPr/>
        </p:nvSpPr>
        <p:spPr>
          <a:xfrm>
            <a:off x="8599186" y="1704975"/>
            <a:ext cx="3419475" cy="1485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nb-NO" sz="1950" b="1" dirty="0">
                <a:solidFill>
                  <a:srgbClr val="6F3B00"/>
                </a:solidFill>
                <a:latin typeface="Arial"/>
                <a:cs typeface="Arial"/>
              </a:rPr>
              <a:t>3. G</a:t>
            </a:r>
            <a:r>
              <a:rPr sz="195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å </a:t>
            </a:r>
            <a:r>
              <a:rPr sz="195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til</a:t>
            </a:r>
            <a:r>
              <a:rPr sz="195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950" b="1" i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4H-prosjekter</a:t>
            </a:r>
          </a:p>
          <a:p>
            <a:pPr algn="l" hangingPunct="0">
              <a:lnSpc>
                <a:spcPct val="100000"/>
              </a:lnSpc>
            </a:pPr>
            <a:endParaRPr sz="1950" b="1" i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nb-NO" sz="195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4. </a:t>
            </a:r>
            <a:r>
              <a:rPr sz="195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Gå</a:t>
            </a:r>
            <a:r>
              <a:rPr sz="195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95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til</a:t>
            </a:r>
            <a:r>
              <a:rPr sz="195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950" b="1" i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Prosjektplattformen</a:t>
            </a:r>
            <a:endParaRPr sz="1950" b="1" i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27734D2F-E180-C06D-54E9-EB5875F5C7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54" r="4158"/>
          <a:stretch/>
        </p:blipFill>
        <p:spPr>
          <a:xfrm>
            <a:off x="531962" y="400050"/>
            <a:ext cx="7806179" cy="4467656"/>
          </a:xfrm>
          <a:prstGeom prst="rect">
            <a:avLst/>
          </a:prstGeom>
        </p:spPr>
      </p:pic>
      <p:pic>
        <p:nvPicPr>
          <p:cNvPr id="9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943475" y="3733800"/>
            <a:ext cx="333375" cy="333375"/>
          </a:xfrm>
          <a:prstGeom prst="rect">
            <a:avLst/>
          </a:prstGeom>
        </p:spPr>
      </p:pic>
      <p:sp>
        <p:nvSpPr>
          <p:cNvPr id="10" name="TekstSylinder 27"/>
          <p:cNvSpPr/>
          <p:nvPr/>
        </p:nvSpPr>
        <p:spPr>
          <a:xfrm>
            <a:off x="5048250" y="3762375"/>
            <a:ext cx="1905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nb-NO" dirty="0">
                <a:solidFill>
                  <a:srgbClr val="6F3B00"/>
                </a:solidFill>
                <a:latin typeface="Impact"/>
                <a:cs typeface="Impact"/>
              </a:rPr>
              <a:t>3</a:t>
            </a:r>
            <a:endParaRPr sz="1800" dirty="0">
              <a:solidFill>
                <a:srgbClr val="6F3B00"/>
              </a:solidFill>
              <a:latin typeface="Impact"/>
              <a:ea typeface="+mn-ea"/>
              <a:cs typeface="Impact"/>
            </a:endParaRPr>
          </a:p>
        </p:txBody>
      </p:sp>
      <p:pic>
        <p:nvPicPr>
          <p:cNvPr id="4" name="5f7aff9e28cd16-66444917.png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6529110" y="2968069"/>
            <a:ext cx="4895850" cy="2933700"/>
          </a:xfrm>
          <a:prstGeom prst="rect">
            <a:avLst/>
          </a:prstGeom>
        </p:spPr>
      </p:pic>
      <p:pic>
        <p:nvPicPr>
          <p:cNvPr id="7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6601688" y="4877831"/>
            <a:ext cx="333375" cy="333375"/>
          </a:xfrm>
          <a:prstGeom prst="rect">
            <a:avLst/>
          </a:prstGeom>
        </p:spPr>
      </p:pic>
      <p:sp>
        <p:nvSpPr>
          <p:cNvPr id="8" name="TekstSylinder 24"/>
          <p:cNvSpPr/>
          <p:nvPr/>
        </p:nvSpPr>
        <p:spPr>
          <a:xfrm>
            <a:off x="6691035" y="4901644"/>
            <a:ext cx="1905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nb-NO" dirty="0">
                <a:solidFill>
                  <a:srgbClr val="6F3B00"/>
                </a:solidFill>
                <a:latin typeface="Impact"/>
                <a:cs typeface="Impact"/>
              </a:rPr>
              <a:t>4</a:t>
            </a:r>
            <a:endParaRPr sz="1800" dirty="0">
              <a:solidFill>
                <a:srgbClr val="6F3B00"/>
              </a:solidFill>
              <a:latin typeface="Impact"/>
              <a:ea typeface="+mn-ea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07951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Klar for å start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/>
          <p:nvPr/>
        </p:nvSpPr>
        <p:spPr>
          <a:xfrm>
            <a:off x="933450" y="676275"/>
            <a:ext cx="9115425" cy="6000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0000"/>
              </a:lnSpc>
              <a:spcBef>
                <a:spcPct val="4000"/>
              </a:spcBef>
            </a:pPr>
            <a:r>
              <a:rPr lang="nb-NO" sz="4400" dirty="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Når du er innlogga </a:t>
            </a:r>
            <a:endParaRPr sz="4400" dirty="0">
              <a:solidFill>
                <a:srgbClr val="3F3F3F"/>
              </a:solidFill>
              <a:latin typeface="Impact"/>
              <a:ea typeface="+mn-ea"/>
              <a:cs typeface="Impact"/>
            </a:endParaRPr>
          </a:p>
        </p:txBody>
      </p:sp>
      <p:pic>
        <p:nvPicPr>
          <p:cNvPr id="3" name="5f849418582ef0-88269661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61975" y="1695450"/>
            <a:ext cx="6934200" cy="4200525"/>
          </a:xfrm>
          <a:prstGeom prst="rect">
            <a:avLst/>
          </a:prstGeom>
        </p:spPr>
      </p:pic>
      <p:pic>
        <p:nvPicPr>
          <p:cNvPr id="4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048125" y="4781550"/>
            <a:ext cx="333375" cy="333375"/>
          </a:xfrm>
          <a:prstGeom prst="rect">
            <a:avLst/>
          </a:prstGeom>
        </p:spPr>
      </p:pic>
      <p:sp>
        <p:nvSpPr>
          <p:cNvPr id="5" name="TekstSylinder 15"/>
          <p:cNvSpPr/>
          <p:nvPr/>
        </p:nvSpPr>
        <p:spPr>
          <a:xfrm>
            <a:off x="4162425" y="4810125"/>
            <a:ext cx="19050" cy="571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1</a:t>
            </a:r>
            <a:r>
              <a:rPr sz="1800">
                <a:solidFill>
                  <a:srgbClr val="004E1C"/>
                </a:solidFill>
                <a:latin typeface="Impact"/>
                <a:ea typeface="+mn-ea"/>
                <a:cs typeface="Impact"/>
              </a:rPr>
              <a:t> </a:t>
            </a:r>
          </a:p>
        </p:txBody>
      </p:sp>
      <p:pic>
        <p:nvPicPr>
          <p:cNvPr id="6" name="5f849418585746-45249555.png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5848350" y="3533775"/>
            <a:ext cx="2571750" cy="2686050"/>
          </a:xfrm>
          <a:prstGeom prst="rect">
            <a:avLst/>
          </a:prstGeom>
        </p:spPr>
      </p:pic>
      <p:pic>
        <p:nvPicPr>
          <p:cNvPr id="7" name="Custom Shape 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7953375" y="5638800"/>
            <a:ext cx="333375" cy="333375"/>
          </a:xfrm>
          <a:prstGeom prst="rect">
            <a:avLst/>
          </a:prstGeom>
        </p:spPr>
      </p:pic>
      <p:sp>
        <p:nvSpPr>
          <p:cNvPr id="8" name="TekstSylinder 18"/>
          <p:cNvSpPr/>
          <p:nvPr/>
        </p:nvSpPr>
        <p:spPr>
          <a:xfrm>
            <a:off x="8058150" y="5667375"/>
            <a:ext cx="1905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 dirty="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2</a:t>
            </a:r>
          </a:p>
        </p:txBody>
      </p:sp>
      <p:pic>
        <p:nvPicPr>
          <p:cNvPr id="9" name="TekstSylinder 12 background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8734425" y="3219450"/>
            <a:ext cx="2886075" cy="2581275"/>
          </a:xfrm>
          <a:prstGeom prst="rect">
            <a:avLst/>
          </a:prstGeom>
        </p:spPr>
      </p:pic>
      <p:sp>
        <p:nvSpPr>
          <p:cNvPr id="10" name="TekstSylinder 12"/>
          <p:cNvSpPr/>
          <p:nvPr/>
        </p:nvSpPr>
        <p:spPr>
          <a:xfrm>
            <a:off x="8829675" y="3267075"/>
            <a:ext cx="2695575" cy="24669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 b="1" dirty="0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NB! Skal </a:t>
            </a:r>
            <a:r>
              <a:rPr sz="1800" b="1" dirty="0" err="1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flere</a:t>
            </a:r>
            <a:r>
              <a:rPr sz="1800" b="1" dirty="0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 </a:t>
            </a:r>
            <a:r>
              <a:rPr sz="1800" b="1" dirty="0" err="1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enn</a:t>
            </a:r>
            <a:r>
              <a:rPr sz="1800" b="1" dirty="0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 </a:t>
            </a:r>
            <a:r>
              <a:rPr sz="1800" b="1" dirty="0" err="1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én</a:t>
            </a:r>
            <a:r>
              <a:rPr sz="1800" b="1" dirty="0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 </a:t>
            </a:r>
            <a:r>
              <a:rPr sz="1800" b="1" dirty="0" err="1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jobbe</a:t>
            </a:r>
            <a:r>
              <a:rPr sz="1800" b="1" dirty="0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 med </a:t>
            </a:r>
            <a:r>
              <a:rPr sz="1800" b="1" dirty="0" err="1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prosjektet</a:t>
            </a:r>
            <a:r>
              <a:rPr sz="1800" b="1" dirty="0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? </a:t>
            </a:r>
            <a:r>
              <a:rPr sz="1800" b="1" dirty="0" err="1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Kun</a:t>
            </a:r>
            <a:r>
              <a:rPr sz="1800" b="1" dirty="0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 </a:t>
            </a:r>
            <a:r>
              <a:rPr sz="1800" b="1" dirty="0" err="1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én</a:t>
            </a:r>
            <a:r>
              <a:rPr sz="1800" b="1" dirty="0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 person </a:t>
            </a:r>
            <a:r>
              <a:rPr sz="1800" b="1" dirty="0" err="1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skal</a:t>
            </a:r>
            <a:r>
              <a:rPr sz="1800" b="1" dirty="0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 </a:t>
            </a:r>
            <a:r>
              <a:rPr sz="1800" b="1" dirty="0" err="1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opprette</a:t>
            </a:r>
            <a:r>
              <a:rPr sz="1800" b="1" dirty="0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 </a:t>
            </a:r>
            <a:r>
              <a:rPr sz="1800" b="1" dirty="0" err="1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prosjektet</a:t>
            </a:r>
            <a:r>
              <a:rPr sz="1800" b="1" dirty="0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! </a:t>
            </a:r>
          </a:p>
          <a:p>
            <a:pPr algn="l" hangingPunct="0">
              <a:lnSpc>
                <a:spcPct val="100000"/>
              </a:lnSpc>
            </a:pPr>
            <a:r>
              <a:rPr sz="1800" dirty="0">
                <a:solidFill>
                  <a:srgbClr val="005062"/>
                </a:solidFill>
                <a:latin typeface="Arial"/>
                <a:ea typeface="+mn-ea"/>
                <a:cs typeface="Arial"/>
                <a:hlinkClick r:id="rId8"/>
              </a:rPr>
              <a:t> </a:t>
            </a:r>
          </a:p>
          <a:p>
            <a:pPr algn="l" hangingPunct="0">
              <a:lnSpc>
                <a:spcPct val="100000"/>
              </a:lnSpc>
            </a:pPr>
            <a:r>
              <a:rPr sz="1800" b="1" dirty="0">
                <a:solidFill>
                  <a:srgbClr val="007EA5"/>
                </a:solidFill>
                <a:latin typeface="Arial"/>
                <a:ea typeface="+mn-ea"/>
                <a:cs typeface="Arial"/>
                <a:hlinkClick r:id="rId8"/>
              </a:rPr>
              <a:t>Her </a:t>
            </a:r>
            <a:r>
              <a:rPr sz="1800" b="1" dirty="0" err="1">
                <a:solidFill>
                  <a:srgbClr val="007EA5"/>
                </a:solidFill>
                <a:latin typeface="Arial"/>
                <a:ea typeface="+mn-ea"/>
                <a:cs typeface="Arial"/>
                <a:hlinkClick r:id="rId8"/>
              </a:rPr>
              <a:t>forklarer</a:t>
            </a:r>
            <a:r>
              <a:rPr sz="1800" b="1" dirty="0">
                <a:solidFill>
                  <a:srgbClr val="007EA5"/>
                </a:solidFill>
                <a:latin typeface="Arial"/>
                <a:ea typeface="+mn-ea"/>
                <a:cs typeface="Arial"/>
                <a:hlinkClick r:id="rId8"/>
              </a:rPr>
              <a:t> vi </a:t>
            </a:r>
            <a:r>
              <a:rPr sz="1800" b="1" dirty="0" err="1">
                <a:solidFill>
                  <a:srgbClr val="007EA5"/>
                </a:solidFill>
                <a:latin typeface="Arial"/>
                <a:ea typeface="+mn-ea"/>
                <a:cs typeface="Arial"/>
                <a:hlinkClick r:id="rId8"/>
              </a:rPr>
              <a:t>mer</a:t>
            </a:r>
            <a:r>
              <a:rPr sz="1800" b="1" dirty="0">
                <a:solidFill>
                  <a:srgbClr val="007EA5"/>
                </a:solidFill>
                <a:latin typeface="Arial"/>
                <a:ea typeface="+mn-ea"/>
                <a:cs typeface="Arial"/>
                <a:hlinkClick r:id="rId8"/>
              </a:rPr>
              <a:t> om </a:t>
            </a:r>
            <a:r>
              <a:rPr sz="1800" b="1" dirty="0" err="1">
                <a:solidFill>
                  <a:srgbClr val="007EA5"/>
                </a:solidFill>
                <a:latin typeface="Arial"/>
                <a:ea typeface="+mn-ea"/>
                <a:cs typeface="Arial"/>
                <a:hlinkClick r:id="rId8"/>
              </a:rPr>
              <a:t>gruppeprosjekt</a:t>
            </a:r>
            <a:r>
              <a:rPr sz="1800" b="1" dirty="0">
                <a:solidFill>
                  <a:srgbClr val="007EA5"/>
                </a:solidFill>
                <a:latin typeface="Arial"/>
                <a:ea typeface="+mn-ea"/>
                <a:cs typeface="Arial"/>
                <a:hlinkClick r:id="rId8"/>
              </a:rPr>
              <a:t> og </a:t>
            </a:r>
            <a:r>
              <a:rPr sz="1800" b="1" dirty="0" err="1">
                <a:solidFill>
                  <a:srgbClr val="007EA5"/>
                </a:solidFill>
                <a:latin typeface="Arial"/>
                <a:ea typeface="+mn-ea"/>
                <a:cs typeface="Arial"/>
                <a:hlinkClick r:id="rId8"/>
              </a:rPr>
              <a:t>fellesprosjekt</a:t>
            </a:r>
            <a:r>
              <a:rPr sz="1800" b="1" dirty="0">
                <a:solidFill>
                  <a:srgbClr val="007EA5"/>
                </a:solidFill>
                <a:latin typeface="Arial"/>
                <a:ea typeface="+mn-ea"/>
                <a:cs typeface="Arial"/>
                <a:hlinkClick r:id="rId8"/>
              </a:rPr>
              <a:t> for </a:t>
            </a:r>
          </a:p>
          <a:p>
            <a:pPr algn="l" hangingPunct="0">
              <a:lnSpc>
                <a:spcPct val="100000"/>
              </a:lnSpc>
            </a:pPr>
            <a:r>
              <a:rPr sz="1800" b="1" dirty="0">
                <a:solidFill>
                  <a:srgbClr val="007EA5"/>
                </a:solidFill>
                <a:latin typeface="Arial"/>
                <a:ea typeface="+mn-ea"/>
                <a:cs typeface="Arial"/>
                <a:hlinkClick r:id="rId8"/>
              </a:rPr>
              <a:t>hele </a:t>
            </a:r>
            <a:r>
              <a:rPr sz="1800" b="1" dirty="0" err="1">
                <a:solidFill>
                  <a:srgbClr val="007EA5"/>
                </a:solidFill>
                <a:latin typeface="Arial"/>
                <a:ea typeface="+mn-ea"/>
                <a:cs typeface="Arial"/>
                <a:hlinkClick r:id="rId8"/>
              </a:rPr>
              <a:t>klubben</a:t>
            </a:r>
            <a:r>
              <a:rPr sz="1800" b="1" dirty="0">
                <a:solidFill>
                  <a:srgbClr val="007EA5"/>
                </a:solidFill>
                <a:latin typeface="Arial"/>
                <a:ea typeface="+mn-ea"/>
                <a:cs typeface="Arial"/>
                <a:hlinkClick r:id="rId8"/>
              </a:rPr>
              <a:t>. </a:t>
            </a:r>
          </a:p>
        </p:txBody>
      </p:sp>
      <p:pic>
        <p:nvPicPr>
          <p:cNvPr id="11" name="5f849418587163-25626758.png">
            <a:hlinkClick r:id="rId8"/>
          </p:cNvPr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10810875" y="4962525"/>
            <a:ext cx="714375" cy="676275"/>
          </a:xfrm>
          <a:prstGeom prst="rect">
            <a:avLst/>
          </a:prstGeom>
        </p:spPr>
      </p:pic>
      <p:sp>
        <p:nvSpPr>
          <p:cNvPr id="12" name="TekstSylinder 5"/>
          <p:cNvSpPr/>
          <p:nvPr/>
        </p:nvSpPr>
        <p:spPr>
          <a:xfrm>
            <a:off x="7991475" y="1952625"/>
            <a:ext cx="4000500" cy="8953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95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Klikk</a:t>
            </a:r>
            <a:r>
              <a:rPr sz="195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på </a:t>
            </a:r>
            <a:r>
              <a:rPr sz="1950" b="1" i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Start </a:t>
            </a:r>
            <a:r>
              <a:rPr sz="1950" b="1" i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nytt</a:t>
            </a:r>
            <a:r>
              <a:rPr sz="1950" b="1" i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950" b="1" i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prosjekt</a:t>
            </a:r>
            <a:endParaRPr sz="1950" b="1" i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 sz="1950" b="1" i="1" dirty="0">
              <a:solidFill>
                <a:srgbClr val="6F3B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sz="1950" b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Godta</a:t>
            </a:r>
            <a:r>
              <a:rPr sz="1950" b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</a:t>
            </a:r>
            <a:r>
              <a:rPr sz="1950" b="1" i="1" dirty="0" err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Vilkår</a:t>
            </a:r>
            <a:r>
              <a:rPr sz="1950" b="1" i="1" dirty="0">
                <a:solidFill>
                  <a:srgbClr val="6F3B00"/>
                </a:solidFill>
                <a:latin typeface="Arial"/>
                <a:ea typeface="+mn-ea"/>
                <a:cs typeface="Arial"/>
              </a:rPr>
              <a:t> for 4H-prosjekt</a:t>
            </a:r>
          </a:p>
        </p:txBody>
      </p:sp>
      <p:sp>
        <p:nvSpPr>
          <p:cNvPr id="13" name="Body text copy 1"/>
          <p:cNvSpPr/>
          <p:nvPr/>
        </p:nvSpPr>
        <p:spPr>
          <a:xfrm>
            <a:off x="7677351" y="2466975"/>
            <a:ext cx="438150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2.</a:t>
            </a:r>
          </a:p>
        </p:txBody>
      </p:sp>
      <p:sp>
        <p:nvSpPr>
          <p:cNvPr id="14" name="Body text"/>
          <p:cNvSpPr/>
          <p:nvPr/>
        </p:nvSpPr>
        <p:spPr>
          <a:xfrm>
            <a:off x="7672901" y="1857375"/>
            <a:ext cx="438150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6F3B00"/>
                </a:solidFill>
                <a:latin typeface="Arial"/>
                <a:ea typeface="+mn-ea"/>
                <a:cs typeface="Arial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65D4944DAFAA4E8426449CD8963132" ma:contentTypeVersion="16" ma:contentTypeDescription="Opprett et nytt dokument." ma:contentTypeScope="" ma:versionID="c20629153eae6331580361d13eb3687a">
  <xsd:schema xmlns:xsd="http://www.w3.org/2001/XMLSchema" xmlns:xs="http://www.w3.org/2001/XMLSchema" xmlns:p="http://schemas.microsoft.com/office/2006/metadata/properties" xmlns:ns2="8aa423e3-aa8f-45fa-9eb3-6f9792f414b1" xmlns:ns3="1a270700-65ab-46c0-809d-241ca97b0c64" targetNamespace="http://schemas.microsoft.com/office/2006/metadata/properties" ma:root="true" ma:fieldsID="9621c73743fc5c1014987a76f868e4a9" ns2:_="" ns3:_="">
    <xsd:import namespace="8aa423e3-aa8f-45fa-9eb3-6f9792f414b1"/>
    <xsd:import namespace="1a270700-65ab-46c0-809d-241ca97b0c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a423e3-aa8f-45fa-9eb3-6f9792f414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370db021-5ecf-4d51-8e27-68baadebe2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70700-65ab-46c0-809d-241ca97b0c6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fd36bac-2311-498b-ae36-7d67ab7dc937}" ma:internalName="TaxCatchAll" ma:showField="CatchAllData" ma:web="1a270700-65ab-46c0-809d-241ca97b0c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270700-65ab-46c0-809d-241ca97b0c64" xsi:nil="true"/>
    <lcf76f155ced4ddcb4097134ff3c332f xmlns="8aa423e3-aa8f-45fa-9eb3-6f9792f414b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A49447-8E06-436B-8DD4-37B4A2B96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a423e3-aa8f-45fa-9eb3-6f9792f414b1"/>
    <ds:schemaRef ds:uri="1a270700-65ab-46c0-809d-241ca97b0c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7AF6D6-9666-470B-A9D1-7FDFD2ACDA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70D4FA-A05C-4D28-995A-0B48747DA3DE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25f27802-d39f-496c-bdd7-5f476f65a53a"/>
    <ds:schemaRef ds:uri="http://schemas.microsoft.com/office/infopath/2007/PartnerControls"/>
    <ds:schemaRef ds:uri="http://schemas.openxmlformats.org/package/2006/metadata/core-properties"/>
    <ds:schemaRef ds:uri="789cf0d1-beef-47e3-ac75-db915780a56e"/>
    <ds:schemaRef ds:uri="1a270700-65ab-46c0-809d-241ca97b0c64"/>
    <ds:schemaRef ds:uri="8aa423e3-aa8f-45fa-9eb3-6f9792f414b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1114</Words>
  <Application>Microsoft Office PowerPoint</Application>
  <PresentationFormat>Widescreen</PresentationFormat>
  <Paragraphs>220</Paragraphs>
  <Slides>19</Slides>
  <Notes>19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3" baseType="lpstr">
      <vt:lpstr>Arial</vt:lpstr>
      <vt:lpstr>Impact</vt:lpstr>
      <vt:lpstr>Calibri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creator/>
  <cp:lastModifiedBy/>
  <cp:revision>5</cp:revision>
  <dcterms:created xsi:type="dcterms:W3CDTF">2021-07-22T13:24:40Z</dcterms:created>
  <dcterms:modified xsi:type="dcterms:W3CDTF">2023-01-29T13:41:04Z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0x010100BBD07A7CFA9FAB4188FEACE69CD16D1E</vt:lpwstr>
  </property>
  <property fmtid="{D5CDD505-2E9C-101B-9397-08002B2CF9AE}" pid="3" name="MediaServiceImageTags">
    <vt:lpwstr/>
  </property>
</Properties>
</file>