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60" r:id="rId4"/>
    <p:sldId id="262" r:id="rId5"/>
    <p:sldId id="266" r:id="rId6"/>
    <p:sldId id="264" r:id="rId7"/>
    <p:sldId id="265" r:id="rId8"/>
    <p:sldId id="268" r:id="rId9"/>
    <p:sldId id="267" r:id="rId10"/>
    <p:sldId id="269" r:id="rId11"/>
    <p:sldId id="271" r:id="rId12"/>
    <p:sldId id="270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2696C-44C9-4CFA-A030-FFE3B1423C7A}" v="36" dt="2021-12-20T08:34:43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6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5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Lillealtern" userId="938aff37-81c4-49b4-856a-fa90a549ac40" providerId="ADAL" clId="{1F12696C-44C9-4CFA-A030-FFE3B1423C7A}"/>
    <pc:docChg chg="undo custSel addSld delSld modSld sldOrd">
      <pc:chgData name="Ida Lillealtern" userId="938aff37-81c4-49b4-856a-fa90a549ac40" providerId="ADAL" clId="{1F12696C-44C9-4CFA-A030-FFE3B1423C7A}" dt="2021-12-21T10:43:29.689" v="10789" actId="1076"/>
      <pc:docMkLst>
        <pc:docMk/>
      </pc:docMkLst>
      <pc:sldChg chg="addSp modSp mod">
        <pc:chgData name="Ida Lillealtern" userId="938aff37-81c4-49b4-856a-fa90a549ac40" providerId="ADAL" clId="{1F12696C-44C9-4CFA-A030-FFE3B1423C7A}" dt="2021-12-16T09:33:40.887" v="10582" actId="1076"/>
        <pc:sldMkLst>
          <pc:docMk/>
          <pc:sldMk cId="2892707457" sldId="260"/>
        </pc:sldMkLst>
        <pc:spChg chg="mod">
          <ac:chgData name="Ida Lillealtern" userId="938aff37-81c4-49b4-856a-fa90a549ac40" providerId="ADAL" clId="{1F12696C-44C9-4CFA-A030-FFE3B1423C7A}" dt="2021-12-16T09:32:38.159" v="10517" actId="27636"/>
          <ac:spMkLst>
            <pc:docMk/>
            <pc:sldMk cId="2892707457" sldId="260"/>
            <ac:spMk id="4" creationId="{0292CCA9-8EEC-4E72-B353-E0AFDE7BA48D}"/>
          </ac:spMkLst>
        </pc:spChg>
        <pc:picChg chg="add mod">
          <ac:chgData name="Ida Lillealtern" userId="938aff37-81c4-49b4-856a-fa90a549ac40" providerId="ADAL" clId="{1F12696C-44C9-4CFA-A030-FFE3B1423C7A}" dt="2021-12-16T09:33:40.887" v="10582" actId="1076"/>
          <ac:picMkLst>
            <pc:docMk/>
            <pc:sldMk cId="2892707457" sldId="260"/>
            <ac:picMk id="6" creationId="{3A509795-23B6-436A-98C8-E7ED2815751E}"/>
          </ac:picMkLst>
        </pc:picChg>
        <pc:picChg chg="add mod">
          <ac:chgData name="Ida Lillealtern" userId="938aff37-81c4-49b4-856a-fa90a549ac40" providerId="ADAL" clId="{1F12696C-44C9-4CFA-A030-FFE3B1423C7A}" dt="2021-12-09T12:06:41.992" v="4926" actId="1076"/>
          <ac:picMkLst>
            <pc:docMk/>
            <pc:sldMk cId="2892707457" sldId="260"/>
            <ac:picMk id="8" creationId="{BA3556A9-C748-4C45-91EE-6B89C3D6E008}"/>
          </ac:picMkLst>
        </pc:picChg>
      </pc:sldChg>
      <pc:sldChg chg="addSp delSp modSp del mod">
        <pc:chgData name="Ida Lillealtern" userId="938aff37-81c4-49b4-856a-fa90a549ac40" providerId="ADAL" clId="{1F12696C-44C9-4CFA-A030-FFE3B1423C7A}" dt="2021-12-09T12:04:57.934" v="4824" actId="2696"/>
        <pc:sldMkLst>
          <pc:docMk/>
          <pc:sldMk cId="669209565" sldId="261"/>
        </pc:sldMkLst>
        <pc:spChg chg="add mod">
          <ac:chgData name="Ida Lillealtern" userId="938aff37-81c4-49b4-856a-fa90a549ac40" providerId="ADAL" clId="{1F12696C-44C9-4CFA-A030-FFE3B1423C7A}" dt="2021-12-09T12:04:31.562" v="4814" actId="21"/>
          <ac:spMkLst>
            <pc:docMk/>
            <pc:sldMk cId="669209565" sldId="261"/>
            <ac:spMk id="7" creationId="{80284AB1-A82D-4A36-9ED0-8016B70810A4}"/>
          </ac:spMkLst>
        </pc:spChg>
        <pc:picChg chg="del">
          <ac:chgData name="Ida Lillealtern" userId="938aff37-81c4-49b4-856a-fa90a549ac40" providerId="ADAL" clId="{1F12696C-44C9-4CFA-A030-FFE3B1423C7A}" dt="2021-12-09T12:04:31.562" v="4814" actId="21"/>
          <ac:picMkLst>
            <pc:docMk/>
            <pc:sldMk cId="669209565" sldId="261"/>
            <ac:picMk id="5" creationId="{6E47DF63-1590-4845-AF7B-CE869E739519}"/>
          </ac:picMkLst>
        </pc:picChg>
      </pc:sldChg>
      <pc:sldChg chg="addSp modSp mod">
        <pc:chgData name="Ida Lillealtern" userId="938aff37-81c4-49b4-856a-fa90a549ac40" providerId="ADAL" clId="{1F12696C-44C9-4CFA-A030-FFE3B1423C7A}" dt="2021-12-09T12:04:11.475" v="4813" actId="113"/>
        <pc:sldMkLst>
          <pc:docMk/>
          <pc:sldMk cId="2322640976" sldId="262"/>
        </pc:sldMkLst>
        <pc:spChg chg="mod">
          <ac:chgData name="Ida Lillealtern" userId="938aff37-81c4-49b4-856a-fa90a549ac40" providerId="ADAL" clId="{1F12696C-44C9-4CFA-A030-FFE3B1423C7A}" dt="2021-12-09T12:04:11.475" v="4813" actId="113"/>
          <ac:spMkLst>
            <pc:docMk/>
            <pc:sldMk cId="2322640976" sldId="262"/>
            <ac:spMk id="3" creationId="{7562F0DB-8428-4A54-A383-3BF3D3A27757}"/>
          </ac:spMkLst>
        </pc:spChg>
        <pc:picChg chg="add mod">
          <ac:chgData name="Ida Lillealtern" userId="938aff37-81c4-49b4-856a-fa90a549ac40" providerId="ADAL" clId="{1F12696C-44C9-4CFA-A030-FFE3B1423C7A}" dt="2021-12-09T12:03:11.685" v="4649" actId="1076"/>
          <ac:picMkLst>
            <pc:docMk/>
            <pc:sldMk cId="2322640976" sldId="262"/>
            <ac:picMk id="4" creationId="{7A2BCDF9-EB03-4C4C-A8AF-DEBC982DF195}"/>
          </ac:picMkLst>
        </pc:picChg>
      </pc:sldChg>
      <pc:sldChg chg="addSp delSp modSp del mod ord">
        <pc:chgData name="Ida Lillealtern" userId="938aff37-81c4-49b4-856a-fa90a549ac40" providerId="ADAL" clId="{1F12696C-44C9-4CFA-A030-FFE3B1423C7A}" dt="2021-12-09T12:03:19.923" v="4650" actId="2696"/>
        <pc:sldMkLst>
          <pc:docMk/>
          <pc:sldMk cId="3035891209" sldId="263"/>
        </pc:sldMkLst>
        <pc:spChg chg="add mod">
          <ac:chgData name="Ida Lillealtern" userId="938aff37-81c4-49b4-856a-fa90a549ac40" providerId="ADAL" clId="{1F12696C-44C9-4CFA-A030-FFE3B1423C7A}" dt="2021-12-09T12:02:50.758" v="4642" actId="21"/>
          <ac:spMkLst>
            <pc:docMk/>
            <pc:sldMk cId="3035891209" sldId="263"/>
            <ac:spMk id="7" creationId="{BDAA12C7-3951-47F4-BDDC-366D4C182475}"/>
          </ac:spMkLst>
        </pc:spChg>
        <pc:picChg chg="del">
          <ac:chgData name="Ida Lillealtern" userId="938aff37-81c4-49b4-856a-fa90a549ac40" providerId="ADAL" clId="{1F12696C-44C9-4CFA-A030-FFE3B1423C7A}" dt="2021-12-09T12:02:50.758" v="4642" actId="21"/>
          <ac:picMkLst>
            <pc:docMk/>
            <pc:sldMk cId="3035891209" sldId="263"/>
            <ac:picMk id="5" creationId="{D30672AD-29EC-49AC-A596-190969CB7AE3}"/>
          </ac:picMkLst>
        </pc:picChg>
      </pc:sldChg>
      <pc:sldChg chg="addSp delSp modSp new mod">
        <pc:chgData name="Ida Lillealtern" userId="938aff37-81c4-49b4-856a-fa90a549ac40" providerId="ADAL" clId="{1F12696C-44C9-4CFA-A030-FFE3B1423C7A}" dt="2021-12-16T09:49:39.112" v="10710" actId="20577"/>
        <pc:sldMkLst>
          <pc:docMk/>
          <pc:sldMk cId="1461902539" sldId="265"/>
        </pc:sldMkLst>
        <pc:spChg chg="mod">
          <ac:chgData name="Ida Lillealtern" userId="938aff37-81c4-49b4-856a-fa90a549ac40" providerId="ADAL" clId="{1F12696C-44C9-4CFA-A030-FFE3B1423C7A}" dt="2021-12-09T11:07:37.827" v="84" actId="255"/>
          <ac:spMkLst>
            <pc:docMk/>
            <pc:sldMk cId="1461902539" sldId="265"/>
            <ac:spMk id="2" creationId="{AD3C421D-7CFD-409A-8E26-19FDD2846DEE}"/>
          </ac:spMkLst>
        </pc:spChg>
        <pc:spChg chg="del">
          <ac:chgData name="Ida Lillealtern" userId="938aff37-81c4-49b4-856a-fa90a549ac40" providerId="ADAL" clId="{1F12696C-44C9-4CFA-A030-FFE3B1423C7A}" dt="2021-12-09T11:08:20.229" v="85" actId="3680"/>
          <ac:spMkLst>
            <pc:docMk/>
            <pc:sldMk cId="1461902539" sldId="265"/>
            <ac:spMk id="3" creationId="{BF9429BF-1B14-4D70-BCB8-AE1E702DE63B}"/>
          </ac:spMkLst>
        </pc:spChg>
        <pc:spChg chg="add mod">
          <ac:chgData name="Ida Lillealtern" userId="938aff37-81c4-49b4-856a-fa90a549ac40" providerId="ADAL" clId="{1F12696C-44C9-4CFA-A030-FFE3B1423C7A}" dt="2021-12-16T09:49:13.831" v="10661" actId="1076"/>
          <ac:spMkLst>
            <pc:docMk/>
            <pc:sldMk cId="1461902539" sldId="265"/>
            <ac:spMk id="5" creationId="{70898CA5-3B94-461F-ACEE-0B3AD2340667}"/>
          </ac:spMkLst>
        </pc:spChg>
        <pc:spChg chg="add mod">
          <ac:chgData name="Ida Lillealtern" userId="938aff37-81c4-49b4-856a-fa90a549ac40" providerId="ADAL" clId="{1F12696C-44C9-4CFA-A030-FFE3B1423C7A}" dt="2021-12-16T09:49:39.112" v="10710" actId="20577"/>
          <ac:spMkLst>
            <pc:docMk/>
            <pc:sldMk cId="1461902539" sldId="265"/>
            <ac:spMk id="6" creationId="{0DE1B3FB-A570-429C-BA5C-0372BF36A3BD}"/>
          </ac:spMkLst>
        </pc:spChg>
        <pc:graphicFrameChg chg="add mod ord modGraphic">
          <ac:chgData name="Ida Lillealtern" userId="938aff37-81c4-49b4-856a-fa90a549ac40" providerId="ADAL" clId="{1F12696C-44C9-4CFA-A030-FFE3B1423C7A}" dt="2021-12-16T09:49:07.881" v="10660" actId="14100"/>
          <ac:graphicFrameMkLst>
            <pc:docMk/>
            <pc:sldMk cId="1461902539" sldId="265"/>
            <ac:graphicFrameMk id="4" creationId="{A218B7AA-8BBA-4263-97C4-98D8963F02AA}"/>
          </ac:graphicFrameMkLst>
        </pc:graphicFrameChg>
        <pc:picChg chg="add mod">
          <ac:chgData name="Ida Lillealtern" userId="938aff37-81c4-49b4-856a-fa90a549ac40" providerId="ADAL" clId="{1F12696C-44C9-4CFA-A030-FFE3B1423C7A}" dt="2021-12-16T09:49:25.694" v="10663" actId="1076"/>
          <ac:picMkLst>
            <pc:docMk/>
            <pc:sldMk cId="1461902539" sldId="265"/>
            <ac:picMk id="7" creationId="{1A9AE4E6-49BB-4D50-A343-8D795999CA17}"/>
          </ac:picMkLst>
        </pc:picChg>
      </pc:sldChg>
      <pc:sldChg chg="addSp delSp modSp new mod ord">
        <pc:chgData name="Ida Lillealtern" userId="938aff37-81c4-49b4-856a-fa90a549ac40" providerId="ADAL" clId="{1F12696C-44C9-4CFA-A030-FFE3B1423C7A}" dt="2021-12-09T11:40:32.199" v="2641" actId="1076"/>
        <pc:sldMkLst>
          <pc:docMk/>
          <pc:sldMk cId="4109965581" sldId="266"/>
        </pc:sldMkLst>
        <pc:spChg chg="mod">
          <ac:chgData name="Ida Lillealtern" userId="938aff37-81c4-49b4-856a-fa90a549ac40" providerId="ADAL" clId="{1F12696C-44C9-4CFA-A030-FFE3B1423C7A}" dt="2021-12-09T11:21:11.991" v="1471" actId="122"/>
          <ac:spMkLst>
            <pc:docMk/>
            <pc:sldMk cId="4109965581" sldId="266"/>
            <ac:spMk id="2" creationId="{A67AC77B-E719-4CD9-9786-1ACCE81BE550}"/>
          </ac:spMkLst>
        </pc:spChg>
        <pc:spChg chg="del">
          <ac:chgData name="Ida Lillealtern" userId="938aff37-81c4-49b4-856a-fa90a549ac40" providerId="ADAL" clId="{1F12696C-44C9-4CFA-A030-FFE3B1423C7A}" dt="2021-12-09T11:20:08.404" v="1346" actId="931"/>
          <ac:spMkLst>
            <pc:docMk/>
            <pc:sldMk cId="4109965581" sldId="266"/>
            <ac:spMk id="3" creationId="{7965BDAC-7FAB-4880-8A67-B6ED948925B1}"/>
          </ac:spMkLst>
        </pc:spChg>
        <pc:spChg chg="add mod">
          <ac:chgData name="Ida Lillealtern" userId="938aff37-81c4-49b4-856a-fa90a549ac40" providerId="ADAL" clId="{1F12696C-44C9-4CFA-A030-FFE3B1423C7A}" dt="2021-12-09T11:40:23.425" v="2639" actId="1076"/>
          <ac:spMkLst>
            <pc:docMk/>
            <pc:sldMk cId="4109965581" sldId="266"/>
            <ac:spMk id="6" creationId="{818626D9-202A-4BBA-A6A2-6AEE1F44B174}"/>
          </ac:spMkLst>
        </pc:spChg>
        <pc:spChg chg="add mod">
          <ac:chgData name="Ida Lillealtern" userId="938aff37-81c4-49b4-856a-fa90a549ac40" providerId="ADAL" clId="{1F12696C-44C9-4CFA-A030-FFE3B1423C7A}" dt="2021-12-09T11:40:32.199" v="2641" actId="1076"/>
          <ac:spMkLst>
            <pc:docMk/>
            <pc:sldMk cId="4109965581" sldId="266"/>
            <ac:spMk id="7" creationId="{03816589-7651-4795-8160-2CB69522F15E}"/>
          </ac:spMkLst>
        </pc:spChg>
        <pc:picChg chg="add mod">
          <ac:chgData name="Ida Lillealtern" userId="938aff37-81c4-49b4-856a-fa90a549ac40" providerId="ADAL" clId="{1F12696C-44C9-4CFA-A030-FFE3B1423C7A}" dt="2021-12-09T11:20:21.649" v="1353" actId="1076"/>
          <ac:picMkLst>
            <pc:docMk/>
            <pc:sldMk cId="4109965581" sldId="266"/>
            <ac:picMk id="5" creationId="{A7574414-E574-4000-A9B9-3AFE631C8B47}"/>
          </ac:picMkLst>
        </pc:picChg>
      </pc:sldChg>
      <pc:sldChg chg="addSp delSp modSp new mod ord">
        <pc:chgData name="Ida Lillealtern" userId="938aff37-81c4-49b4-856a-fa90a549ac40" providerId="ADAL" clId="{1F12696C-44C9-4CFA-A030-FFE3B1423C7A}" dt="2021-12-09T12:07:40.945" v="4972" actId="1076"/>
        <pc:sldMkLst>
          <pc:docMk/>
          <pc:sldMk cId="4194555246" sldId="267"/>
        </pc:sldMkLst>
        <pc:spChg chg="mod">
          <ac:chgData name="Ida Lillealtern" userId="938aff37-81c4-49b4-856a-fa90a549ac40" providerId="ADAL" clId="{1F12696C-44C9-4CFA-A030-FFE3B1423C7A}" dt="2021-12-09T11:39:44.437" v="2634" actId="20577"/>
          <ac:spMkLst>
            <pc:docMk/>
            <pc:sldMk cId="4194555246" sldId="267"/>
            <ac:spMk id="2" creationId="{0038714B-2ECA-4812-9EA3-F42A0ABA89F5}"/>
          </ac:spMkLst>
        </pc:spChg>
        <pc:spChg chg="del">
          <ac:chgData name="Ida Lillealtern" userId="938aff37-81c4-49b4-856a-fa90a549ac40" providerId="ADAL" clId="{1F12696C-44C9-4CFA-A030-FFE3B1423C7A}" dt="2021-12-09T11:23:42.854" v="1475" actId="931"/>
          <ac:spMkLst>
            <pc:docMk/>
            <pc:sldMk cId="4194555246" sldId="267"/>
            <ac:spMk id="3" creationId="{23CEAD2C-394E-4DBF-BFB4-8127EA47978F}"/>
          </ac:spMkLst>
        </pc:spChg>
        <pc:spChg chg="add del mod">
          <ac:chgData name="Ida Lillealtern" userId="938aff37-81c4-49b4-856a-fa90a549ac40" providerId="ADAL" clId="{1F12696C-44C9-4CFA-A030-FFE3B1423C7A}" dt="2021-12-09T11:39:52.698" v="2635" actId="931"/>
          <ac:spMkLst>
            <pc:docMk/>
            <pc:sldMk cId="4194555246" sldId="267"/>
            <ac:spMk id="7" creationId="{03621EBF-7637-4FC1-AF02-B43974703D4D}"/>
          </ac:spMkLst>
        </pc:spChg>
        <pc:spChg chg="add del mod">
          <ac:chgData name="Ida Lillealtern" userId="938aff37-81c4-49b4-856a-fa90a549ac40" providerId="ADAL" clId="{1F12696C-44C9-4CFA-A030-FFE3B1423C7A}" dt="2021-12-09T11:41:34.381" v="2644"/>
          <ac:spMkLst>
            <pc:docMk/>
            <pc:sldMk cId="4194555246" sldId="267"/>
            <ac:spMk id="10" creationId="{81FA736E-DA71-47BC-973E-4AB008EEA49B}"/>
          </ac:spMkLst>
        </pc:spChg>
        <pc:spChg chg="add mod">
          <ac:chgData name="Ida Lillealtern" userId="938aff37-81c4-49b4-856a-fa90a549ac40" providerId="ADAL" clId="{1F12696C-44C9-4CFA-A030-FFE3B1423C7A}" dt="2021-12-09T12:07:36.233" v="4971" actId="20577"/>
          <ac:spMkLst>
            <pc:docMk/>
            <pc:sldMk cId="4194555246" sldId="267"/>
            <ac:spMk id="11" creationId="{F22F17E2-B7F2-4798-B58B-14E51DE50C6A}"/>
          </ac:spMkLst>
        </pc:spChg>
        <pc:picChg chg="add del mod">
          <ac:chgData name="Ida Lillealtern" userId="938aff37-81c4-49b4-856a-fa90a549ac40" providerId="ADAL" clId="{1F12696C-44C9-4CFA-A030-FFE3B1423C7A}" dt="2021-12-09T11:25:02.670" v="1555" actId="21"/>
          <ac:picMkLst>
            <pc:docMk/>
            <pc:sldMk cId="4194555246" sldId="267"/>
            <ac:picMk id="5" creationId="{274C0E24-F070-4EDA-8CF4-BC00FD32893E}"/>
          </ac:picMkLst>
        </pc:picChg>
        <pc:picChg chg="add mod">
          <ac:chgData name="Ida Lillealtern" userId="938aff37-81c4-49b4-856a-fa90a549ac40" providerId="ADAL" clId="{1F12696C-44C9-4CFA-A030-FFE3B1423C7A}" dt="2021-12-09T11:39:55.756" v="2636" actId="1076"/>
          <ac:picMkLst>
            <pc:docMk/>
            <pc:sldMk cId="4194555246" sldId="267"/>
            <ac:picMk id="9" creationId="{D287E3EA-2F3D-401D-B90E-9D6B56F03012}"/>
          </ac:picMkLst>
        </pc:picChg>
        <pc:picChg chg="add mod">
          <ac:chgData name="Ida Lillealtern" userId="938aff37-81c4-49b4-856a-fa90a549ac40" providerId="ADAL" clId="{1F12696C-44C9-4CFA-A030-FFE3B1423C7A}" dt="2021-12-09T12:07:40.945" v="4972" actId="1076"/>
          <ac:picMkLst>
            <pc:docMk/>
            <pc:sldMk cId="4194555246" sldId="267"/>
            <ac:picMk id="13" creationId="{E339A84D-CC36-4ADE-BAE8-4E6346F6DFD2}"/>
          </ac:picMkLst>
        </pc:picChg>
      </pc:sldChg>
      <pc:sldChg chg="addSp modSp new mod">
        <pc:chgData name="Ida Lillealtern" userId="938aff37-81c4-49b4-856a-fa90a549ac40" providerId="ADAL" clId="{1F12696C-44C9-4CFA-A030-FFE3B1423C7A}" dt="2021-12-09T11:36:29.871" v="2561" actId="27636"/>
        <pc:sldMkLst>
          <pc:docMk/>
          <pc:sldMk cId="3812850264" sldId="268"/>
        </pc:sldMkLst>
        <pc:spChg chg="mod">
          <ac:chgData name="Ida Lillealtern" userId="938aff37-81c4-49b4-856a-fa90a549ac40" providerId="ADAL" clId="{1F12696C-44C9-4CFA-A030-FFE3B1423C7A}" dt="2021-12-09T11:24:45.860" v="1526" actId="122"/>
          <ac:spMkLst>
            <pc:docMk/>
            <pc:sldMk cId="3812850264" sldId="268"/>
            <ac:spMk id="2" creationId="{FA62E9D9-D8B4-4701-AF04-8C33B2B2D8B3}"/>
          </ac:spMkLst>
        </pc:spChg>
        <pc:spChg chg="mod">
          <ac:chgData name="Ida Lillealtern" userId="938aff37-81c4-49b4-856a-fa90a549ac40" providerId="ADAL" clId="{1F12696C-44C9-4CFA-A030-FFE3B1423C7A}" dt="2021-12-09T11:36:29.871" v="2561" actId="27636"/>
          <ac:spMkLst>
            <pc:docMk/>
            <pc:sldMk cId="3812850264" sldId="268"/>
            <ac:spMk id="3" creationId="{156C4EE2-A960-4969-B0BF-E1BA8B5D8B49}"/>
          </ac:spMkLst>
        </pc:spChg>
        <pc:picChg chg="add mod">
          <ac:chgData name="Ida Lillealtern" userId="938aff37-81c4-49b4-856a-fa90a549ac40" providerId="ADAL" clId="{1F12696C-44C9-4CFA-A030-FFE3B1423C7A}" dt="2021-12-09T11:25:13.664" v="1558" actId="1076"/>
          <ac:picMkLst>
            <pc:docMk/>
            <pc:sldMk cId="3812850264" sldId="268"/>
            <ac:picMk id="4" creationId="{DD3BFBE5-A44F-4BE6-9106-BB3B1875511F}"/>
          </ac:picMkLst>
        </pc:picChg>
      </pc:sldChg>
      <pc:sldChg chg="addSp delSp modSp new mod">
        <pc:chgData name="Ida Lillealtern" userId="938aff37-81c4-49b4-856a-fa90a549ac40" providerId="ADAL" clId="{1F12696C-44C9-4CFA-A030-FFE3B1423C7A}" dt="2021-12-20T08:33:49.152" v="10784" actId="20577"/>
        <pc:sldMkLst>
          <pc:docMk/>
          <pc:sldMk cId="1303885236" sldId="269"/>
        </pc:sldMkLst>
        <pc:spChg chg="mod">
          <ac:chgData name="Ida Lillealtern" userId="938aff37-81c4-49b4-856a-fa90a549ac40" providerId="ADAL" clId="{1F12696C-44C9-4CFA-A030-FFE3B1423C7A}" dt="2021-12-09T11:46:28.672" v="3174" actId="255"/>
          <ac:spMkLst>
            <pc:docMk/>
            <pc:sldMk cId="1303885236" sldId="269"/>
            <ac:spMk id="2" creationId="{D9542318-385C-41FC-A49C-C3E22296390D}"/>
          </ac:spMkLst>
        </pc:spChg>
        <pc:spChg chg="del">
          <ac:chgData name="Ida Lillealtern" userId="938aff37-81c4-49b4-856a-fa90a549ac40" providerId="ADAL" clId="{1F12696C-44C9-4CFA-A030-FFE3B1423C7A}" dt="2021-12-09T11:46:14.989" v="3164" actId="931"/>
          <ac:spMkLst>
            <pc:docMk/>
            <pc:sldMk cId="1303885236" sldId="269"/>
            <ac:spMk id="3" creationId="{8679FDA6-0377-450B-BEBD-A558BBC27502}"/>
          </ac:spMkLst>
        </pc:spChg>
        <pc:spChg chg="add mod">
          <ac:chgData name="Ida Lillealtern" userId="938aff37-81c4-49b4-856a-fa90a549ac40" providerId="ADAL" clId="{1F12696C-44C9-4CFA-A030-FFE3B1423C7A}" dt="2021-12-20T08:33:49.152" v="10784" actId="20577"/>
          <ac:spMkLst>
            <pc:docMk/>
            <pc:sldMk cId="1303885236" sldId="269"/>
            <ac:spMk id="6" creationId="{3FBE92C4-FF78-4B20-9951-3F0102498A9B}"/>
          </ac:spMkLst>
        </pc:spChg>
        <pc:picChg chg="add mod">
          <ac:chgData name="Ida Lillealtern" userId="938aff37-81c4-49b4-856a-fa90a549ac40" providerId="ADAL" clId="{1F12696C-44C9-4CFA-A030-FFE3B1423C7A}" dt="2021-12-09T11:51:09.085" v="3768" actId="1076"/>
          <ac:picMkLst>
            <pc:docMk/>
            <pc:sldMk cId="1303885236" sldId="269"/>
            <ac:picMk id="5" creationId="{821F2FD6-0B4E-4A5B-8DF3-1A2FEA5179ED}"/>
          </ac:picMkLst>
        </pc:picChg>
      </pc:sldChg>
      <pc:sldChg chg="addSp delSp modSp new mod">
        <pc:chgData name="Ida Lillealtern" userId="938aff37-81c4-49b4-856a-fa90a549ac40" providerId="ADAL" clId="{1F12696C-44C9-4CFA-A030-FFE3B1423C7A}" dt="2021-12-09T12:30:23.233" v="7363" actId="1076"/>
        <pc:sldMkLst>
          <pc:docMk/>
          <pc:sldMk cId="1674147774" sldId="270"/>
        </pc:sldMkLst>
        <pc:spChg chg="mod">
          <ac:chgData name="Ida Lillealtern" userId="938aff37-81c4-49b4-856a-fa90a549ac40" providerId="ADAL" clId="{1F12696C-44C9-4CFA-A030-FFE3B1423C7A}" dt="2021-12-09T12:12:01.323" v="5003" actId="122"/>
          <ac:spMkLst>
            <pc:docMk/>
            <pc:sldMk cId="1674147774" sldId="270"/>
            <ac:spMk id="2" creationId="{9DC499C1-7F9B-49DB-8894-D363F35DE796}"/>
          </ac:spMkLst>
        </pc:spChg>
        <pc:spChg chg="del">
          <ac:chgData name="Ida Lillealtern" userId="938aff37-81c4-49b4-856a-fa90a549ac40" providerId="ADAL" clId="{1F12696C-44C9-4CFA-A030-FFE3B1423C7A}" dt="2021-12-09T12:08:02.096" v="4974" actId="931"/>
          <ac:spMkLst>
            <pc:docMk/>
            <pc:sldMk cId="1674147774" sldId="270"/>
            <ac:spMk id="3" creationId="{FEB3BAE5-248B-4559-B3B5-F7B3EFE25C01}"/>
          </ac:spMkLst>
        </pc:spChg>
        <pc:spChg chg="add del mod">
          <ac:chgData name="Ida Lillealtern" userId="938aff37-81c4-49b4-856a-fa90a549ac40" providerId="ADAL" clId="{1F12696C-44C9-4CFA-A030-FFE3B1423C7A}" dt="2021-12-09T12:13:41.800" v="5251"/>
          <ac:spMkLst>
            <pc:docMk/>
            <pc:sldMk cId="1674147774" sldId="270"/>
            <ac:spMk id="6" creationId="{376DFB62-AF21-4F52-8BF0-30DFC58FD140}"/>
          </ac:spMkLst>
        </pc:spChg>
        <pc:spChg chg="add mod">
          <ac:chgData name="Ida Lillealtern" userId="938aff37-81c4-49b4-856a-fa90a549ac40" providerId="ADAL" clId="{1F12696C-44C9-4CFA-A030-FFE3B1423C7A}" dt="2021-12-09T12:30:19.748" v="7362" actId="1076"/>
          <ac:spMkLst>
            <pc:docMk/>
            <pc:sldMk cId="1674147774" sldId="270"/>
            <ac:spMk id="7" creationId="{A8E62B71-0AED-425A-AEAE-CA4DE75DBA2E}"/>
          </ac:spMkLst>
        </pc:spChg>
        <pc:picChg chg="add mod">
          <ac:chgData name="Ida Lillealtern" userId="938aff37-81c4-49b4-856a-fa90a549ac40" providerId="ADAL" clId="{1F12696C-44C9-4CFA-A030-FFE3B1423C7A}" dt="2021-12-09T12:30:23.233" v="7363" actId="1076"/>
          <ac:picMkLst>
            <pc:docMk/>
            <pc:sldMk cId="1674147774" sldId="270"/>
            <ac:picMk id="5" creationId="{A61F237E-88A3-4FDD-9245-C15F4F00EEA9}"/>
          </ac:picMkLst>
        </pc:picChg>
      </pc:sldChg>
      <pc:sldChg chg="addSp delSp modSp new del mod">
        <pc:chgData name="Ida Lillealtern" userId="938aff37-81c4-49b4-856a-fa90a549ac40" providerId="ADAL" clId="{1F12696C-44C9-4CFA-A030-FFE3B1423C7A}" dt="2021-12-09T11:55:47.354" v="4208" actId="2696"/>
        <pc:sldMkLst>
          <pc:docMk/>
          <pc:sldMk cId="3177407733" sldId="270"/>
        </pc:sldMkLst>
        <pc:spChg chg="del">
          <ac:chgData name="Ida Lillealtern" userId="938aff37-81c4-49b4-856a-fa90a549ac40" providerId="ADAL" clId="{1F12696C-44C9-4CFA-A030-FFE3B1423C7A}" dt="2021-12-09T11:53:56.152" v="3929" actId="3680"/>
          <ac:spMkLst>
            <pc:docMk/>
            <pc:sldMk cId="3177407733" sldId="270"/>
            <ac:spMk id="3" creationId="{CAC9FBD4-C992-448C-BFC0-D9A70A8BEF94}"/>
          </ac:spMkLst>
        </pc:spChg>
        <pc:graphicFrameChg chg="add mod ord modGraphic">
          <ac:chgData name="Ida Lillealtern" userId="938aff37-81c4-49b4-856a-fa90a549ac40" providerId="ADAL" clId="{1F12696C-44C9-4CFA-A030-FFE3B1423C7A}" dt="2021-12-09T11:55:12.699" v="4207" actId="20577"/>
          <ac:graphicFrameMkLst>
            <pc:docMk/>
            <pc:sldMk cId="3177407733" sldId="270"/>
            <ac:graphicFrameMk id="4" creationId="{3720F0F1-63B5-43F9-A643-0FCFF8AEA5A3}"/>
          </ac:graphicFrameMkLst>
        </pc:graphicFrameChg>
      </pc:sldChg>
      <pc:sldChg chg="modSp new mod">
        <pc:chgData name="Ida Lillealtern" userId="938aff37-81c4-49b4-856a-fa90a549ac40" providerId="ADAL" clId="{1F12696C-44C9-4CFA-A030-FFE3B1423C7A}" dt="2021-12-20T08:35:00.686" v="10788" actId="5793"/>
        <pc:sldMkLst>
          <pc:docMk/>
          <pc:sldMk cId="919830458" sldId="271"/>
        </pc:sldMkLst>
        <pc:spChg chg="mod">
          <ac:chgData name="Ida Lillealtern" userId="938aff37-81c4-49b4-856a-fa90a549ac40" providerId="ADAL" clId="{1F12696C-44C9-4CFA-A030-FFE3B1423C7A}" dt="2021-12-09T12:18:48.011" v="6057" actId="20577"/>
          <ac:spMkLst>
            <pc:docMk/>
            <pc:sldMk cId="919830458" sldId="271"/>
            <ac:spMk id="2" creationId="{2ED05E15-F5E4-4673-8E61-B91D379E566F}"/>
          </ac:spMkLst>
        </pc:spChg>
        <pc:spChg chg="mod">
          <ac:chgData name="Ida Lillealtern" userId="938aff37-81c4-49b4-856a-fa90a549ac40" providerId="ADAL" clId="{1F12696C-44C9-4CFA-A030-FFE3B1423C7A}" dt="2021-12-20T08:35:00.686" v="10788" actId="5793"/>
          <ac:spMkLst>
            <pc:docMk/>
            <pc:sldMk cId="919830458" sldId="271"/>
            <ac:spMk id="3" creationId="{281970BE-44F7-49C0-93C7-20A0BBF59DDA}"/>
          </ac:spMkLst>
        </pc:spChg>
      </pc:sldChg>
      <pc:sldChg chg="addSp delSp modSp new mod">
        <pc:chgData name="Ida Lillealtern" userId="938aff37-81c4-49b4-856a-fa90a549ac40" providerId="ADAL" clId="{1F12696C-44C9-4CFA-A030-FFE3B1423C7A}" dt="2021-12-09T12:46:31.843" v="8862" actId="14100"/>
        <pc:sldMkLst>
          <pc:docMk/>
          <pc:sldMk cId="1606372441" sldId="272"/>
        </pc:sldMkLst>
        <pc:spChg chg="mod">
          <ac:chgData name="Ida Lillealtern" userId="938aff37-81c4-49b4-856a-fa90a549ac40" providerId="ADAL" clId="{1F12696C-44C9-4CFA-A030-FFE3B1423C7A}" dt="2021-12-09T12:35:01.246" v="7467" actId="20577"/>
          <ac:spMkLst>
            <pc:docMk/>
            <pc:sldMk cId="1606372441" sldId="272"/>
            <ac:spMk id="2" creationId="{C15A6EA7-07D8-4C90-97BD-13A932AF7E83}"/>
          </ac:spMkLst>
        </pc:spChg>
        <pc:spChg chg="del">
          <ac:chgData name="Ida Lillealtern" userId="938aff37-81c4-49b4-856a-fa90a549ac40" providerId="ADAL" clId="{1F12696C-44C9-4CFA-A030-FFE3B1423C7A}" dt="2021-12-09T12:35:07.788" v="7468" actId="931"/>
          <ac:spMkLst>
            <pc:docMk/>
            <pc:sldMk cId="1606372441" sldId="272"/>
            <ac:spMk id="3" creationId="{1F560E1F-2CA3-4912-B4D3-F95D91A6333B}"/>
          </ac:spMkLst>
        </pc:spChg>
        <pc:spChg chg="add mod">
          <ac:chgData name="Ida Lillealtern" userId="938aff37-81c4-49b4-856a-fa90a549ac40" providerId="ADAL" clId="{1F12696C-44C9-4CFA-A030-FFE3B1423C7A}" dt="2021-12-09T12:46:31.843" v="8862" actId="14100"/>
          <ac:spMkLst>
            <pc:docMk/>
            <pc:sldMk cId="1606372441" sldId="272"/>
            <ac:spMk id="6" creationId="{BB3B46AF-2820-4AEB-BE1D-34D6B302377E}"/>
          </ac:spMkLst>
        </pc:spChg>
        <pc:picChg chg="add mod">
          <ac:chgData name="Ida Lillealtern" userId="938aff37-81c4-49b4-856a-fa90a549ac40" providerId="ADAL" clId="{1F12696C-44C9-4CFA-A030-FFE3B1423C7A}" dt="2021-12-09T12:35:11.178" v="7471" actId="962"/>
          <ac:picMkLst>
            <pc:docMk/>
            <pc:sldMk cId="1606372441" sldId="272"/>
            <ac:picMk id="5" creationId="{E48CA0BE-D5B0-4AE9-9294-82D466B8C739}"/>
          </ac:picMkLst>
        </pc:picChg>
      </pc:sldChg>
      <pc:sldChg chg="addSp delSp modSp new mod">
        <pc:chgData name="Ida Lillealtern" userId="938aff37-81c4-49b4-856a-fa90a549ac40" providerId="ADAL" clId="{1F12696C-44C9-4CFA-A030-FFE3B1423C7A}" dt="2021-12-21T10:43:29.689" v="10789" actId="1076"/>
        <pc:sldMkLst>
          <pc:docMk/>
          <pc:sldMk cId="3172463211" sldId="273"/>
        </pc:sldMkLst>
        <pc:spChg chg="mod">
          <ac:chgData name="Ida Lillealtern" userId="938aff37-81c4-49b4-856a-fa90a549ac40" providerId="ADAL" clId="{1F12696C-44C9-4CFA-A030-FFE3B1423C7A}" dt="2021-12-09T12:47:02.466" v="8894" actId="122"/>
          <ac:spMkLst>
            <pc:docMk/>
            <pc:sldMk cId="3172463211" sldId="273"/>
            <ac:spMk id="2" creationId="{D49D67F8-BEE6-4F9B-A548-5CAC7EDFDBD3}"/>
          </ac:spMkLst>
        </pc:spChg>
        <pc:spChg chg="del">
          <ac:chgData name="Ida Lillealtern" userId="938aff37-81c4-49b4-856a-fa90a549ac40" providerId="ADAL" clId="{1F12696C-44C9-4CFA-A030-FFE3B1423C7A}" dt="2021-12-09T12:46:48.632" v="8864" actId="931"/>
          <ac:spMkLst>
            <pc:docMk/>
            <pc:sldMk cId="3172463211" sldId="273"/>
            <ac:spMk id="3" creationId="{D74EE609-0DD9-4593-92B2-D6C295067962}"/>
          </ac:spMkLst>
        </pc:spChg>
        <pc:spChg chg="add mod">
          <ac:chgData name="Ida Lillealtern" userId="938aff37-81c4-49b4-856a-fa90a549ac40" providerId="ADAL" clId="{1F12696C-44C9-4CFA-A030-FFE3B1423C7A}" dt="2021-12-21T10:43:29.689" v="10789" actId="1076"/>
          <ac:spMkLst>
            <pc:docMk/>
            <pc:sldMk cId="3172463211" sldId="273"/>
            <ac:spMk id="8" creationId="{841343DD-13BC-4755-9A52-12F013FEC446}"/>
          </ac:spMkLst>
        </pc:spChg>
        <pc:picChg chg="add mod">
          <ac:chgData name="Ida Lillealtern" userId="938aff37-81c4-49b4-856a-fa90a549ac40" providerId="ADAL" clId="{1F12696C-44C9-4CFA-A030-FFE3B1423C7A}" dt="2021-12-09T12:47:06.788" v="8895" actId="1076"/>
          <ac:picMkLst>
            <pc:docMk/>
            <pc:sldMk cId="3172463211" sldId="273"/>
            <ac:picMk id="5" creationId="{A2D5476F-389C-46FC-B3A3-7134985C8BB3}"/>
          </ac:picMkLst>
        </pc:picChg>
        <pc:picChg chg="add mod">
          <ac:chgData name="Ida Lillealtern" userId="938aff37-81c4-49b4-856a-fa90a549ac40" providerId="ADAL" clId="{1F12696C-44C9-4CFA-A030-FFE3B1423C7A}" dt="2021-12-09T12:47:19.061" v="8897" actId="1076"/>
          <ac:picMkLst>
            <pc:docMk/>
            <pc:sldMk cId="3172463211" sldId="273"/>
            <ac:picMk id="7" creationId="{E76CB9E8-1FCA-49AA-AA85-568FC7AAD244}"/>
          </ac:picMkLst>
        </pc:picChg>
      </pc:sldChg>
      <pc:sldChg chg="modSp new mod">
        <pc:chgData name="Ida Lillealtern" userId="938aff37-81c4-49b4-856a-fa90a549ac40" providerId="ADAL" clId="{1F12696C-44C9-4CFA-A030-FFE3B1423C7A}" dt="2021-12-16T09:35:43.254" v="10650" actId="20577"/>
        <pc:sldMkLst>
          <pc:docMk/>
          <pc:sldMk cId="3151032405" sldId="274"/>
        </pc:sldMkLst>
        <pc:spChg chg="mod">
          <ac:chgData name="Ida Lillealtern" userId="938aff37-81c4-49b4-856a-fa90a549ac40" providerId="ADAL" clId="{1F12696C-44C9-4CFA-A030-FFE3B1423C7A}" dt="2021-12-16T09:35:23.111" v="10609" actId="20577"/>
          <ac:spMkLst>
            <pc:docMk/>
            <pc:sldMk cId="3151032405" sldId="274"/>
            <ac:spMk id="2" creationId="{B31974B6-684A-4FE5-8297-E7F2E075640A}"/>
          </ac:spMkLst>
        </pc:spChg>
        <pc:spChg chg="mod">
          <ac:chgData name="Ida Lillealtern" userId="938aff37-81c4-49b4-856a-fa90a549ac40" providerId="ADAL" clId="{1F12696C-44C9-4CFA-A030-FFE3B1423C7A}" dt="2021-12-16T09:35:43.254" v="10650" actId="20577"/>
          <ac:spMkLst>
            <pc:docMk/>
            <pc:sldMk cId="3151032405" sldId="274"/>
            <ac:spMk id="3" creationId="{087EEC7A-FF48-49F8-8436-A02EE2633FE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FEE2569-F6BB-481A-9623-14751D808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63396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B78045-7CE9-4159-AD0E-8B970EAC4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CE1D9B8-F586-4B7D-A9C9-F7222587A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82935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A4E3B4-DC80-409A-8562-4B29D725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803D21-5388-4D89-8B53-F0FEB14E5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2903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7C568D-D2D8-45E2-945A-8D24EDC7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6BF01A-E16F-4F1A-AC29-5297AF0B4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8100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930051-214F-426C-95B0-7F0803E96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606B92-A2D2-4C23-A016-AACC1A57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4226E8E-20D7-4F33-88B7-E6B820810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46874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C20F8F-19F7-48C8-80C1-AADCEAC2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9A8F8D-0804-44EA-B4AF-B1388B33D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61AF049-0D75-4BC3-A283-7FA4A2E43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B8984D6-DE7B-4215-9FE6-59EACE654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0E402C9-0F50-4BBF-B712-145CA6BDF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84369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67C92F-9C14-4621-9F02-1154A53C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78791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722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112B5-D2B3-4C7C-AE0D-F6C68B0D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2FA509-52C9-46AA-B012-AEFB40C18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72D062A-9944-4179-902C-8359F00AD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96882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9856CD-7ADC-4D35-AE17-A046EBA2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797E553-8B76-4506-87F9-529C85089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EF1CC5D-377B-4FB7-A291-D164DC831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288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BB9D04-4DDB-4503-BDE9-5FC9E3C0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47B711-0834-452D-AF0E-A8B9D0914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8265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1BA672-8A52-4048-BBE1-194F627C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9CA5C2-0DAA-484C-91E9-21E99754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3498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704201-54C3-454C-9EC0-C9EEBD2F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D282B7-AE85-4675-8F4A-F84C3CA31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141B224-8790-46E0-8798-980CEB059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5883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4633CE-5068-4931-B735-079E5B2D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47D87D-93F6-45C9-AD91-72136E9B7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F50471-6387-45A2-904F-6737C7B25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5B9400-3A6B-4BDE-89DF-07240CCBA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84EB242-A2D4-4AF9-97E2-1B36C00AB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8351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3A8885-8C93-44DB-B18A-CAF3E499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4914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87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E03814-12D8-44C4-80F1-BCDAA400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BFEB89-25E4-46EF-B9D9-25ED18F9E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DABB445-2804-414F-B2F6-D46CF2C92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4665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C54DDA-D43F-4A42-B0F1-C74F6DC3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277185D-0CA0-4334-93D2-6212A3BFD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AC53CC9-2B61-4A39-896E-CC4ACD608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39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1468B79-345A-4964-A2D9-19E189B7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315"/>
            <a:ext cx="9308977" cy="1060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67B06C-93CA-4FC5-B9C0-BF7865999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85423"/>
            <a:ext cx="9308977" cy="376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6203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DC42716-2654-48D7-A0FE-671126B8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CFF322E-9FF8-41FD-A4BD-02EAC23C0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9510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4h.no" TargetMode="External"/><Relationship Id="rId2" Type="http://schemas.openxmlformats.org/officeDocument/2006/relationships/hyperlink" Target="https://4h.no/informasjonssider/om-planleggin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6OkQWQtJoL4&amp;list=PLXjHeIle6rPDTMGVQtQompb-39Rd2h-h4&amp;index=7&amp;ab_channel=4HNor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qgYPWg7ST_s&amp;list=PLXjHeIle6rPDTMGVQtQompb-39Rd2h-h4&amp;index=5&amp;ab_channel=4HNor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l5RjAwA-HE&amp;list=PLXjHeIle6rPDTMGVQtQompb-39Rd2h-h4&amp;index=7&amp;ab_channel=4HNorg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4h.no/informasjonssider/om-planlegging/#tile-2557-faq-2213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D698E8-E377-4701-AF39-AA0CE20F9F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86708" y="2054904"/>
            <a:ext cx="6781187" cy="2219869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</a:pPr>
            <a:r>
              <a:rPr lang="nb-NO" dirty="0">
                <a:solidFill>
                  <a:schemeClr val="bg1"/>
                </a:solidFill>
              </a:rPr>
              <a:t>Planlegging</a:t>
            </a:r>
            <a:r>
              <a:rPr lang="nb-NO" dirty="0">
                <a:solidFill>
                  <a:schemeClr val="bg1"/>
                </a:solidFill>
                <a:latin typeface="+mn-lt"/>
              </a:rPr>
              <a:t> </a:t>
            </a:r>
            <a:br>
              <a:rPr lang="nb-NO" dirty="0">
                <a:solidFill>
                  <a:schemeClr val="bg1"/>
                </a:solidFill>
                <a:latin typeface="+mn-lt"/>
              </a:rPr>
            </a:br>
            <a:r>
              <a:rPr lang="nb-NO" sz="3200" dirty="0">
                <a:solidFill>
                  <a:schemeClr val="bg1"/>
                </a:solidFill>
                <a:latin typeface="+mn-lt"/>
              </a:rPr>
              <a:t>Prosjektplattformen</a:t>
            </a:r>
          </a:p>
        </p:txBody>
      </p:sp>
    </p:spTree>
    <p:extLst>
      <p:ext uri="{BB962C8B-B14F-4D97-AF65-F5344CB8AC3E}">
        <p14:creationId xmlns:p14="http://schemas.microsoft.com/office/powerpoint/2010/main" val="215173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D05E15-F5E4-4673-8E61-B91D379E5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Budsjett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1970BE-44F7-49C0-93C7-20A0BBF59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02" y="1561381"/>
            <a:ext cx="10653623" cy="426144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nb-NO" sz="2900" dirty="0"/>
              <a:t>Budsjett er en viktig del av planleggingen. Budsjettet består av planlagte utgifter og inntekter i prosjektet, og skal forberede deg/dere på hvor mye prosjektet vil koste/hvor mye dere skal tjene på prosjektet.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2900" b="1" dirty="0"/>
              <a:t>Målet med budsjettet er at prosjektet skal gå i null. </a:t>
            </a:r>
            <a:r>
              <a:rPr lang="nb-NO" sz="2900" dirty="0"/>
              <a:t>Det vil si at hvis du/dere har budsjetterte kostnader på for eksempel 150 kr, må du/dere finne ut hvordan du/dere skal klare å betale disse 150 kr.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2900" dirty="0"/>
              <a:t>Å finne ut av hvordan man skal betale for kostnadene i prosjektet kalles en </a:t>
            </a:r>
            <a:r>
              <a:rPr lang="nb-NO" sz="2900" b="1" dirty="0"/>
              <a:t>finansieringsplan.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2900" dirty="0"/>
              <a:t>Dersom du/dere ikke planlegger å gå i null, planlegger dere enten å gå i underskudd eller overskudd:</a:t>
            </a:r>
          </a:p>
          <a:p>
            <a:pPr marL="0" indent="0">
              <a:buNone/>
            </a:pPr>
            <a:endParaRPr lang="nb-NO" sz="2900" dirty="0"/>
          </a:p>
          <a:p>
            <a:pPr marL="0" indent="0">
              <a:buNone/>
            </a:pPr>
            <a:r>
              <a:rPr lang="nb-NO" sz="2900" b="1" dirty="0"/>
              <a:t>Underskudd: </a:t>
            </a:r>
            <a:r>
              <a:rPr lang="nb-NO" sz="2900" dirty="0"/>
              <a:t>Hvis du/dere planlegger at prosjektet skal ha større kostnader enn inntekter.</a:t>
            </a:r>
          </a:p>
          <a:p>
            <a:pPr marL="0" indent="0">
              <a:buNone/>
            </a:pPr>
            <a:endParaRPr lang="nb-NO" sz="2900" dirty="0"/>
          </a:p>
          <a:p>
            <a:pPr marL="0" indent="0">
              <a:buNone/>
            </a:pPr>
            <a:r>
              <a:rPr lang="nb-NO" sz="2900" b="1" dirty="0"/>
              <a:t>Overskudd: </a:t>
            </a:r>
            <a:r>
              <a:rPr lang="nb-NO" sz="2900" dirty="0"/>
              <a:t>Hvis du/dere planlegger at prosjektet skal ha større inntekter enn kostnader. </a:t>
            </a:r>
          </a:p>
          <a:p>
            <a:pPr marL="0" indent="0">
              <a:buNone/>
            </a:pPr>
            <a:endParaRPr lang="nb-NO" sz="2900" dirty="0"/>
          </a:p>
          <a:p>
            <a:pPr marL="0" indent="0">
              <a:buNone/>
            </a:pPr>
            <a:r>
              <a:rPr lang="nb-NO" sz="2900" b="1" dirty="0"/>
              <a:t>Husk! Det er bare seniorene som har krav om å føre budsjett. Juniorer og aspiranter kan legge inn hvis de vil!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9830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C499C1-7F9B-49DB-8894-D363F35D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Budsjett - kostnader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61F237E-88A3-4FDD-9245-C15F4F00E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62540"/>
            <a:ext cx="5607050" cy="2857500"/>
          </a:xfr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8E62B71-0AED-425A-AEAE-CA4DE75DBA2E}"/>
              </a:ext>
            </a:extLst>
          </p:cNvPr>
          <p:cNvSpPr txBox="1"/>
          <p:nvPr/>
        </p:nvSpPr>
        <p:spPr>
          <a:xfrm>
            <a:off x="838200" y="1690688"/>
            <a:ext cx="50060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Hva trenger du/dere for å gjennomføre prosjektet? </a:t>
            </a:r>
          </a:p>
          <a:p>
            <a:r>
              <a:rPr lang="nb-NO" sz="1400" dirty="0"/>
              <a:t>Lag en utstyrsliste og finn ut hva som trengs. Hvis det er noe du/dere ikke har fra før, og som koster penger, skal det være med i budsjettet. Dette legges inn i boksen </a:t>
            </a:r>
            <a:r>
              <a:rPr lang="nb-NO" sz="1400" i="1" dirty="0"/>
              <a:t>«Navn på tingen»</a:t>
            </a:r>
          </a:p>
          <a:p>
            <a:endParaRPr lang="nb-NO" sz="1400" dirty="0"/>
          </a:p>
          <a:p>
            <a:r>
              <a:rPr lang="nb-NO" sz="1400" b="1" dirty="0"/>
              <a:t>Hvordan får du/dere tak i tingen?</a:t>
            </a:r>
          </a:p>
          <a:p>
            <a:r>
              <a:rPr lang="nb-NO" sz="1400" dirty="0"/>
              <a:t>Legg inn om tingen må kjøpes eller leies. Dette legges inn i boksen </a:t>
            </a:r>
            <a:r>
              <a:rPr lang="nb-NO" sz="1400" i="1" dirty="0"/>
              <a:t>«Hvordan får du tak i tingen?»</a:t>
            </a:r>
          </a:p>
          <a:p>
            <a:endParaRPr lang="nb-NO" sz="1400" i="1" dirty="0"/>
          </a:p>
          <a:p>
            <a:r>
              <a:rPr lang="nb-NO" sz="1400" b="1" dirty="0"/>
              <a:t>Hvor mye koster det å få tak i tingene?</a:t>
            </a:r>
          </a:p>
          <a:p>
            <a:r>
              <a:rPr lang="nb-NO" sz="1400" dirty="0"/>
              <a:t>Finn ut omtrent hvor mye det vil koste å kjøpe/leie tingene du/dere ikke har. Legg beløpet inn i boksen </a:t>
            </a:r>
            <a:r>
              <a:rPr lang="nb-NO" sz="1400" i="1" dirty="0"/>
              <a:t>«Verdi/beløp»</a:t>
            </a:r>
          </a:p>
          <a:p>
            <a:endParaRPr lang="nb-NO" sz="1400" i="1" dirty="0"/>
          </a:p>
          <a:p>
            <a:r>
              <a:rPr lang="nb-NO" sz="1400" b="1" dirty="0"/>
              <a:t>Trykk på den gule knappen «Legg til utgift»</a:t>
            </a:r>
          </a:p>
          <a:p>
            <a:endParaRPr lang="nb-NO" sz="1400" b="1" i="1" dirty="0"/>
          </a:p>
          <a:p>
            <a:r>
              <a:rPr lang="nb-NO" sz="1400" b="1" dirty="0"/>
              <a:t>Ingen utgifter med prosjektet? Gjør følgende:</a:t>
            </a:r>
          </a:p>
          <a:p>
            <a:pPr marL="342900" indent="-342900">
              <a:buAutoNum type="arabicPeriod"/>
            </a:pPr>
            <a:r>
              <a:rPr lang="nb-NO" sz="1400" dirty="0"/>
              <a:t>Navn på tingen: Skriv «ingen utgift»</a:t>
            </a:r>
          </a:p>
          <a:p>
            <a:pPr marL="342900" indent="-342900">
              <a:buAutoNum type="arabicPeriod"/>
            </a:pPr>
            <a:r>
              <a:rPr lang="nb-NO" sz="1400" dirty="0"/>
              <a:t>Hvordan får du tak i tingen: Velg «tingen må kjøpes»</a:t>
            </a:r>
          </a:p>
          <a:p>
            <a:pPr marL="342900" indent="-342900">
              <a:buAutoNum type="arabicPeriod"/>
            </a:pPr>
            <a:r>
              <a:rPr lang="nb-NO" sz="1400" dirty="0"/>
              <a:t>Verdi/beløp: Skriv inn kr 0</a:t>
            </a:r>
          </a:p>
          <a:p>
            <a:pPr marL="342900" indent="-342900">
              <a:buAutoNum type="arabicPeriod"/>
            </a:pPr>
            <a:r>
              <a:rPr lang="nb-NO" sz="1400" dirty="0"/>
              <a:t>Skriv en kommentar og begrunn hvorfor utgiften er kr 0</a:t>
            </a:r>
          </a:p>
        </p:txBody>
      </p: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47B00380-990D-4DBF-8602-71CF2826EB7C}"/>
              </a:ext>
            </a:extLst>
          </p:cNvPr>
          <p:cNvCxnSpPr/>
          <p:nvPr/>
        </p:nvCxnSpPr>
        <p:spPr>
          <a:xfrm flipH="1">
            <a:off x="7487728" y="2725947"/>
            <a:ext cx="181155" cy="293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A23BEC9A-6BEB-4E40-980F-CE39DF534C88}"/>
              </a:ext>
            </a:extLst>
          </p:cNvPr>
          <p:cNvCxnSpPr/>
          <p:nvPr/>
        </p:nvCxnSpPr>
        <p:spPr>
          <a:xfrm flipH="1">
            <a:off x="8451011" y="2725947"/>
            <a:ext cx="181155" cy="293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7CAC6BB5-AB92-43F5-9330-CC6DF70A554D}"/>
              </a:ext>
            </a:extLst>
          </p:cNvPr>
          <p:cNvCxnSpPr/>
          <p:nvPr/>
        </p:nvCxnSpPr>
        <p:spPr>
          <a:xfrm flipH="1">
            <a:off x="9788106" y="2725947"/>
            <a:ext cx="181155" cy="293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CE566BC6-9C47-4A97-8F66-F9A8510C8790}"/>
              </a:ext>
            </a:extLst>
          </p:cNvPr>
          <p:cNvCxnSpPr/>
          <p:nvPr/>
        </p:nvCxnSpPr>
        <p:spPr>
          <a:xfrm flipH="1">
            <a:off x="11146766" y="2708694"/>
            <a:ext cx="181155" cy="293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4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A6EA7-07D8-4C90-97BD-13A932AF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Budsjett - inntekter</a:t>
            </a:r>
          </a:p>
        </p:txBody>
      </p:sp>
      <p:pic>
        <p:nvPicPr>
          <p:cNvPr id="5" name="Plassholder for innhold 4" descr="Et bilde som inneholder bord&#10;&#10;Automatisk generert beskrivelse">
            <a:extLst>
              <a:ext uri="{FF2B5EF4-FFF2-40B4-BE49-F238E27FC236}">
                <a16:creationId xmlns:a16="http://schemas.microsoft.com/office/drawing/2014/main" id="{E48CA0BE-D5B0-4AE9-9294-82D466B8C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3927"/>
            <a:ext cx="5619750" cy="3073400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B3B46AF-2820-4AEB-BE1D-34D6B302377E}"/>
              </a:ext>
            </a:extLst>
          </p:cNvPr>
          <p:cNvSpPr txBox="1"/>
          <p:nvPr/>
        </p:nvSpPr>
        <p:spPr>
          <a:xfrm>
            <a:off x="838200" y="1717641"/>
            <a:ext cx="50557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Hva er det som koster penger i prosjektet?</a:t>
            </a:r>
          </a:p>
          <a:p>
            <a:r>
              <a:rPr lang="nb-NO" sz="1400" dirty="0"/>
              <a:t>Finn ut hvordan du/dere skal tjene eller skaffe penger for å klare å betale for dette. Dette legges inn i boksen </a:t>
            </a:r>
            <a:r>
              <a:rPr lang="nb-NO" sz="1400" i="1" dirty="0"/>
              <a:t>«Navn på inntekt»</a:t>
            </a:r>
          </a:p>
          <a:p>
            <a:endParaRPr lang="nb-NO" sz="1400" i="1" dirty="0"/>
          </a:p>
          <a:p>
            <a:r>
              <a:rPr lang="nb-NO" sz="1400" b="1" dirty="0"/>
              <a:t>Hvordan skal du/dere få tak i pengene?</a:t>
            </a:r>
          </a:p>
          <a:p>
            <a:r>
              <a:rPr lang="nb-NO" sz="1400" dirty="0"/>
              <a:t>Du kan enten få tak i penger ved å gjøre eget arbeid, f. eks. husarbeid, eller få penger av foreldre/foresatte eller kanskje du kan selge noe. Dette legges inn i boksen </a:t>
            </a:r>
            <a:r>
              <a:rPr lang="nb-NO" sz="1400" i="1" dirty="0"/>
              <a:t>«Type inntekt»</a:t>
            </a:r>
          </a:p>
          <a:p>
            <a:endParaRPr lang="nb-NO" sz="1400" i="1" dirty="0"/>
          </a:p>
          <a:p>
            <a:r>
              <a:rPr lang="nb-NO" sz="1400" b="1" dirty="0"/>
              <a:t>Hvor mye er inntektene dine/deres verdt?</a:t>
            </a:r>
          </a:p>
          <a:p>
            <a:r>
              <a:rPr lang="nb-NO" sz="1400" dirty="0"/>
              <a:t>Finn ut hvor mye penger du/dere planlegger å få for de ulike inntektene. Dette legges inn i boksen </a:t>
            </a:r>
            <a:r>
              <a:rPr lang="nb-NO" sz="1400" i="1" dirty="0"/>
              <a:t>«Verdi/beløp»</a:t>
            </a:r>
          </a:p>
          <a:p>
            <a:endParaRPr lang="nb-NO" sz="1400" i="1" dirty="0"/>
          </a:p>
          <a:p>
            <a:r>
              <a:rPr lang="nb-NO" sz="1400" b="1" dirty="0"/>
              <a:t>Ingen inntekter på prosjektet? Gjør følgende:</a:t>
            </a:r>
          </a:p>
          <a:p>
            <a:pPr marL="342900" indent="-342900">
              <a:buAutoNum type="arabicPeriod"/>
            </a:pPr>
            <a:r>
              <a:rPr lang="nb-NO" sz="1400" dirty="0"/>
              <a:t>Navn på inntekt: Skriv «ingen inntekt»</a:t>
            </a:r>
          </a:p>
          <a:p>
            <a:pPr marL="342900" indent="-342900">
              <a:buAutoNum type="arabicPeriod"/>
            </a:pPr>
            <a:r>
              <a:rPr lang="nb-NO" sz="1400" dirty="0"/>
              <a:t>Type inntekt: Velg «eget arbeid»</a:t>
            </a:r>
          </a:p>
          <a:p>
            <a:pPr marL="342900" indent="-342900">
              <a:buAutoNum type="arabicPeriod"/>
            </a:pPr>
            <a:r>
              <a:rPr lang="nb-NO" sz="1400" dirty="0"/>
              <a:t>Verdi/beløp: Skriv inn kr 0.</a:t>
            </a:r>
          </a:p>
          <a:p>
            <a:pPr marL="342900" indent="-342900">
              <a:buAutoNum type="arabicPeriod"/>
            </a:pPr>
            <a:r>
              <a:rPr lang="nb-NO" sz="1400" dirty="0"/>
              <a:t>Skriv en kommentar og begrunn hvorfor inntekten er kr 0.</a:t>
            </a:r>
          </a:p>
          <a:p>
            <a:endParaRPr lang="nb-NO" dirty="0"/>
          </a:p>
          <a:p>
            <a:endParaRPr lang="nb-NO" i="1" dirty="0"/>
          </a:p>
          <a:p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60637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9D67F8-BEE6-4F9B-A548-5CAC7EDF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Ferdigstillingen av planen</a:t>
            </a:r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A2D5476F-389C-46FC-B3A3-7134985C8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73" y="1880462"/>
            <a:ext cx="5759450" cy="1771650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76CB9E8-1FCA-49AA-AA85-568FC7AAD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73" y="3943488"/>
            <a:ext cx="5638800" cy="141605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841343DD-13BC-4755-9A52-12F013FEC446}"/>
              </a:ext>
            </a:extLst>
          </p:cNvPr>
          <p:cNvSpPr txBox="1"/>
          <p:nvPr/>
        </p:nvSpPr>
        <p:spPr>
          <a:xfrm>
            <a:off x="600627" y="1498462"/>
            <a:ext cx="51884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Før planen sendes til godkjenning, må du/dere </a:t>
            </a:r>
            <a:r>
              <a:rPr lang="nb-NO" sz="1400" b="1" dirty="0"/>
              <a:t>krysse av </a:t>
            </a:r>
            <a:r>
              <a:rPr lang="nb-NO" sz="1400" dirty="0"/>
              <a:t>for at planen er ferdig utfylt. Husk at </a:t>
            </a:r>
            <a:r>
              <a:rPr lang="nb-NO" sz="1400" b="1" dirty="0"/>
              <a:t>alle</a:t>
            </a:r>
            <a:r>
              <a:rPr lang="nb-NO" sz="1400" dirty="0"/>
              <a:t> deler av planen må være utfylt først, inkludert </a:t>
            </a:r>
            <a:r>
              <a:rPr lang="nb-NO" sz="1400" b="1" dirty="0"/>
              <a:t>alle oppdrag du vil gjennomføre i prosjektet</a:t>
            </a:r>
            <a:r>
              <a:rPr lang="nb-NO" sz="1400" dirty="0"/>
              <a:t>, samt avtaler og budsjett (seniorer). Deretter kan du trykke på den grønne knappen «Send til godkjenning»</a:t>
            </a:r>
          </a:p>
          <a:p>
            <a:endParaRPr lang="nb-NO" sz="1400" dirty="0"/>
          </a:p>
          <a:p>
            <a:r>
              <a:rPr lang="nb-NO" sz="1400" dirty="0"/>
              <a:t>Det er klubbrådgiver som må godkjenne planen. Så fort den er godkjent kan du/dere jobbe videre med fanene gjennomføring, økonomi og evaluering. </a:t>
            </a:r>
          </a:p>
          <a:p>
            <a:endParaRPr lang="nb-NO" sz="1400" dirty="0"/>
          </a:p>
          <a:p>
            <a:r>
              <a:rPr lang="nb-NO" sz="1400" b="1" dirty="0"/>
              <a:t>Planen blir godkjent: </a:t>
            </a:r>
            <a:r>
              <a:rPr lang="nb-NO" sz="1400" dirty="0"/>
              <a:t>Planen blir dermed låst og du kan ikke gjøre flere endringer på planen. Husk derfor å få med alt du vil ha i planen din! Hvis det er noe du har glemt, kan klubbrådgiver låse opp igjen planen din. </a:t>
            </a:r>
          </a:p>
          <a:p>
            <a:endParaRPr lang="nb-NO" sz="1400" dirty="0"/>
          </a:p>
          <a:p>
            <a:r>
              <a:rPr lang="nb-NO" sz="1400" b="1" dirty="0"/>
              <a:t>Planen blir ikke godkjent: </a:t>
            </a:r>
            <a:r>
              <a:rPr lang="nb-NO" sz="1400" dirty="0"/>
              <a:t>Dette betyr at klubbrådgiver vil du skal endre noe i planen før den godkjennes. Sjekk meldinger/dine varsler for å se hva klubbrådgiver skriver. Husk at når du har gjort endringene må planen sendes inn til godkjenning på nytt. </a:t>
            </a:r>
          </a:p>
          <a:p>
            <a:endParaRPr lang="nb-NO" sz="1400" dirty="0"/>
          </a:p>
          <a:p>
            <a:endParaRPr lang="nb-NO" dirty="0"/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F61131C1-C749-4543-9FE5-F9CB648E6297}"/>
              </a:ext>
            </a:extLst>
          </p:cNvPr>
          <p:cNvCxnSpPr>
            <a:cxnSpLocks/>
          </p:cNvCxnSpPr>
          <p:nvPr/>
        </p:nvCxnSpPr>
        <p:spPr>
          <a:xfrm>
            <a:off x="5952573" y="2096122"/>
            <a:ext cx="322053" cy="39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C2058A2C-C37E-4A35-8744-155ADC5D536A}"/>
              </a:ext>
            </a:extLst>
          </p:cNvPr>
          <p:cNvCxnSpPr/>
          <p:nvPr/>
        </p:nvCxnSpPr>
        <p:spPr>
          <a:xfrm flipH="1">
            <a:off x="11343735" y="2766287"/>
            <a:ext cx="181155" cy="293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463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1974B6-684A-4FE5-8297-E7F2E075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Trenger du mer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7EEC7A-FF48-49F8-8436-A02EE2633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423"/>
            <a:ext cx="10293626" cy="3767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400" dirty="0"/>
              <a:t>Sjekk ut våre </a:t>
            </a:r>
            <a:r>
              <a:rPr lang="nb-NO" sz="1400" dirty="0">
                <a:hlinkClick r:id="rId2"/>
              </a:rPr>
              <a:t>informasjonssider. </a:t>
            </a: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400" b="1" dirty="0"/>
              <a:t>Har du oppdaget noen feil eller mangler på denne siden?</a:t>
            </a:r>
          </a:p>
          <a:p>
            <a:pPr marL="0" indent="0">
              <a:buNone/>
            </a:pPr>
            <a:r>
              <a:rPr lang="nb-NO" sz="1400" dirty="0"/>
              <a:t>Ta kontakt med oss på </a:t>
            </a:r>
            <a:r>
              <a:rPr lang="nb-NO" sz="1400" dirty="0">
                <a:hlinkClick r:id="rId3"/>
              </a:rPr>
              <a:t>support@4h.no</a:t>
            </a:r>
            <a:r>
              <a:rPr lang="nb-NO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103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39C98C-3A35-4B8A-9B81-46F5C63C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Lage prosjektplan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292CCA9-8EEC-4E72-B353-E0AFDE7BA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346"/>
            <a:ext cx="5691809" cy="3767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400" dirty="0"/>
              <a:t>Når man skal gjennomføre et 4H-prosjekt, er det viktig å starte med en god plan.</a:t>
            </a:r>
          </a:p>
          <a:p>
            <a:pPr marL="0" indent="0">
              <a:buNone/>
            </a:pPr>
            <a:r>
              <a:rPr lang="nb-NO" sz="1400" dirty="0"/>
              <a:t>Planlegging består av </a:t>
            </a:r>
            <a:r>
              <a:rPr lang="nb-NO" sz="1400" b="1" dirty="0"/>
              <a:t>seks steg </a:t>
            </a:r>
            <a:r>
              <a:rPr lang="nb-NO" sz="1400" dirty="0"/>
              <a:t>som må fylles ut:</a:t>
            </a:r>
          </a:p>
          <a:p>
            <a:pPr marL="342900" indent="-342900">
              <a:buAutoNum type="arabicPeriod"/>
            </a:pPr>
            <a:r>
              <a:rPr lang="nb-NO" sz="1400" dirty="0"/>
              <a:t>Generell informasjon</a:t>
            </a:r>
          </a:p>
          <a:p>
            <a:pPr marL="342900" indent="-342900">
              <a:buAutoNum type="arabicPeriod"/>
            </a:pPr>
            <a:r>
              <a:rPr lang="nb-NO" sz="1400" dirty="0"/>
              <a:t>Mål for prosjektet</a:t>
            </a:r>
          </a:p>
          <a:p>
            <a:pPr marL="342900" indent="-342900">
              <a:buAutoNum type="arabicPeriod"/>
            </a:pPr>
            <a:r>
              <a:rPr lang="nb-NO" sz="1400" dirty="0"/>
              <a:t>Oppdrag</a:t>
            </a:r>
          </a:p>
          <a:p>
            <a:pPr marL="342900" indent="-342900">
              <a:buAutoNum type="arabicPeriod"/>
            </a:pPr>
            <a:r>
              <a:rPr lang="nb-NO" sz="1400" dirty="0"/>
              <a:t>Avtaler</a:t>
            </a:r>
          </a:p>
          <a:p>
            <a:pPr marL="342900" indent="-342900">
              <a:buAutoNum type="arabicPeriod"/>
            </a:pPr>
            <a:r>
              <a:rPr lang="nb-NO" sz="1400" dirty="0"/>
              <a:t>Budsjett – kostnader (senior)</a:t>
            </a:r>
          </a:p>
          <a:p>
            <a:pPr marL="342900" indent="-342900">
              <a:buAutoNum type="arabicPeriod"/>
            </a:pPr>
            <a:r>
              <a:rPr lang="nb-NO" sz="1400" dirty="0"/>
              <a:t>Budsjett – inntekter (senior)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1400" dirty="0"/>
              <a:t>Når alt er fylt ut, kan du </a:t>
            </a:r>
            <a:r>
              <a:rPr lang="nb-NO" sz="1400" b="1" dirty="0"/>
              <a:t>ferdigstille planen</a:t>
            </a:r>
            <a:r>
              <a:rPr lang="nb-NO" sz="1400" dirty="0"/>
              <a:t>. Du sender planen inn til godkjenning hos klubbrådgiver. Du/dere får ikke tilgang til resten av «Mitt prosjekt» før planen er godkjent av en klubbrådgiver i klubben.      Se opplæringsvideo om planlegging </a:t>
            </a:r>
            <a:r>
              <a:rPr lang="nb-NO" sz="1400" dirty="0">
                <a:hlinkClick r:id="rId2"/>
              </a:rPr>
              <a:t>her. </a:t>
            </a:r>
            <a:endParaRPr lang="nb-NO" sz="1400" dirty="0"/>
          </a:p>
        </p:txBody>
      </p:sp>
      <p:pic>
        <p:nvPicPr>
          <p:cNvPr id="6" name="Grafikk 5" descr="Filmklapper med heldekkende fyll">
            <a:extLst>
              <a:ext uri="{FF2B5EF4-FFF2-40B4-BE49-F238E27FC236}">
                <a16:creationId xmlns:a16="http://schemas.microsoft.com/office/drawing/2014/main" id="{3A509795-23B6-436A-98C8-E7ED28157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570" y="5452896"/>
            <a:ext cx="311368" cy="311368"/>
          </a:xfrm>
          <a:prstGeom prst="rect">
            <a:avLst/>
          </a:prstGeom>
        </p:spPr>
      </p:pic>
      <p:pic>
        <p:nvPicPr>
          <p:cNvPr id="8" name="Plassholder for innhold 4" descr="Slik ser en prosjektplan ut">
            <a:extLst>
              <a:ext uri="{FF2B5EF4-FFF2-40B4-BE49-F238E27FC236}">
                <a16:creationId xmlns:a16="http://schemas.microsoft.com/office/drawing/2014/main" id="{BA3556A9-C748-4C45-91EE-6B89C3D6E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4" y="1762607"/>
            <a:ext cx="4505906" cy="406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0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A834EE-77D6-48EA-AAD5-FBAAF2B1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Generell informasjon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62F0DB-8428-4A54-A383-3BF3D3A27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30" y="1347068"/>
            <a:ext cx="6104070" cy="366487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1400" dirty="0"/>
              <a:t>I denne delen skal det legges inn grunnleggende informasjon om prosjektet:</a:t>
            </a:r>
          </a:p>
          <a:p>
            <a:pPr>
              <a:lnSpc>
                <a:spcPct val="150000"/>
              </a:lnSpc>
            </a:pPr>
            <a:r>
              <a:rPr lang="nb-NO" sz="1400" b="1" dirty="0"/>
              <a:t>Prosjekttittel</a:t>
            </a:r>
            <a:r>
              <a:rPr lang="nb-NO" sz="1400" dirty="0"/>
              <a:t>: Hva skal prosjektet hete? Hvis prosjektet for eksempel skal handle om friluftsliv, kan tittelen på prosjektet være både «Friluftsliv» eller «Ut på tur med 4H» eller noe helt annet. Du/dere bestemmer!</a:t>
            </a:r>
          </a:p>
          <a:p>
            <a:pPr>
              <a:lnSpc>
                <a:spcPct val="150000"/>
              </a:lnSpc>
            </a:pPr>
            <a:r>
              <a:rPr lang="nb-NO" sz="1400" b="1" dirty="0"/>
              <a:t>Fagområde</a:t>
            </a:r>
            <a:r>
              <a:rPr lang="nb-NO" sz="1400" dirty="0"/>
              <a:t>: Du må velge ett av fagområdene som passer best til prosjektet ditt. Bla videre for å se eksempler på de ulike fagområdene.</a:t>
            </a:r>
          </a:p>
          <a:p>
            <a:pPr>
              <a:lnSpc>
                <a:spcPct val="150000"/>
              </a:lnSpc>
            </a:pPr>
            <a:r>
              <a:rPr lang="nb-NO" sz="1400" b="1" dirty="0"/>
              <a:t>Arbeidsform: </a:t>
            </a:r>
            <a:r>
              <a:rPr lang="nb-NO" sz="1400" dirty="0"/>
              <a:t>Her velger du om du skal jobbe alene, i gruppe eller sammen med hele klubben. Bla videre for å se hvordan velge riktig arbeidsform.</a:t>
            </a:r>
          </a:p>
          <a:p>
            <a:pPr>
              <a:lnSpc>
                <a:spcPct val="150000"/>
              </a:lnSpc>
            </a:pPr>
            <a:r>
              <a:rPr lang="nb-NO" sz="1400" b="1" dirty="0"/>
              <a:t>Innleveringsfrist: </a:t>
            </a:r>
            <a:r>
              <a:rPr lang="nb-NO" sz="1400" dirty="0"/>
              <a:t>Dette er frist for innlevering av hele prosjektet. Usikker på når fristen er? Spør klubbrådgiver i klubben din. </a:t>
            </a:r>
          </a:p>
        </p:txBody>
      </p:sp>
      <p:pic>
        <p:nvPicPr>
          <p:cNvPr id="4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7A2BCDF9-EB03-4C4C-A8AF-DEBC982DF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85" y="1690688"/>
            <a:ext cx="5168786" cy="43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4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7AC77B-E719-4CD9-9786-1ACCE81B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Trykk på spørsmålstegn for å åpne hjelpetekstene</a:t>
            </a:r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A7574414-E574-4000-A9B9-3AFE631C8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69" y="1525153"/>
            <a:ext cx="5593868" cy="4516051"/>
          </a:xfrm>
        </p:spPr>
      </p:pic>
      <p:sp>
        <p:nvSpPr>
          <p:cNvPr id="6" name="Pil: venstre 5">
            <a:extLst>
              <a:ext uri="{FF2B5EF4-FFF2-40B4-BE49-F238E27FC236}">
                <a16:creationId xmlns:a16="http://schemas.microsoft.com/office/drawing/2014/main" id="{818626D9-202A-4BBA-A6A2-6AEE1F44B174}"/>
              </a:ext>
            </a:extLst>
          </p:cNvPr>
          <p:cNvSpPr/>
          <p:nvPr/>
        </p:nvSpPr>
        <p:spPr>
          <a:xfrm>
            <a:off x="3908870" y="4617453"/>
            <a:ext cx="355017" cy="1831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: venstre 6">
            <a:extLst>
              <a:ext uri="{FF2B5EF4-FFF2-40B4-BE49-F238E27FC236}">
                <a16:creationId xmlns:a16="http://schemas.microsoft.com/office/drawing/2014/main" id="{03816589-7651-4795-8160-2CB69522F15E}"/>
              </a:ext>
            </a:extLst>
          </p:cNvPr>
          <p:cNvSpPr/>
          <p:nvPr/>
        </p:nvSpPr>
        <p:spPr>
          <a:xfrm>
            <a:off x="3888992" y="3376850"/>
            <a:ext cx="355017" cy="1831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96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0D68A6-F545-4C71-B8DD-3F4C8279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316"/>
            <a:ext cx="9329530" cy="373536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dirty="0"/>
              <a:t>Fagområder – eksempler på hva prosjektet kan handle om 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4504966B-3C73-4D91-A9C7-0D50BD1A14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259361"/>
              </p:ext>
            </p:extLst>
          </p:nvPr>
        </p:nvGraphicFramePr>
        <p:xfrm>
          <a:off x="987163" y="1026018"/>
          <a:ext cx="9061298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0649">
                  <a:extLst>
                    <a:ext uri="{9D8B030D-6E8A-4147-A177-3AD203B41FA5}">
                      <a16:colId xmlns:a16="http://schemas.microsoft.com/office/drawing/2014/main" val="1657465574"/>
                    </a:ext>
                  </a:extLst>
                </a:gridCol>
                <a:gridCol w="4530649">
                  <a:extLst>
                    <a:ext uri="{9D8B030D-6E8A-4147-A177-3AD203B41FA5}">
                      <a16:colId xmlns:a16="http://schemas.microsoft.com/office/drawing/2014/main" val="774821269"/>
                    </a:ext>
                  </a:extLst>
                </a:gridCol>
              </a:tblGrid>
              <a:tr h="259444">
                <a:tc>
                  <a:txBody>
                    <a:bodyPr/>
                    <a:lstStyle/>
                    <a:p>
                      <a:r>
                        <a:rPr lang="nb-NO" sz="1400" dirty="0"/>
                        <a:t>Fagområde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Prosjektet mitt handler 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102310"/>
                  </a:ext>
                </a:extLst>
              </a:tr>
              <a:tr h="441055">
                <a:tc>
                  <a:txBody>
                    <a:bodyPr/>
                    <a:lstStyle/>
                    <a:p>
                      <a:r>
                        <a:rPr lang="nb-NO" sz="1400" dirty="0"/>
                        <a:t>Helse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Å ta vare på helsen gjennom matlaging, baking, sport, selvpleie, førstehjelp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399839"/>
                  </a:ext>
                </a:extLst>
              </a:tr>
              <a:tr h="441055">
                <a:tc>
                  <a:txBody>
                    <a:bodyPr/>
                    <a:lstStyle/>
                    <a:p>
                      <a:r>
                        <a:rPr lang="nb-NO" sz="1400" dirty="0"/>
                        <a:t>Natur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Å bruke naturen til aktiviteter eller beskytte naturen, f.eks. friluftsliv, miljøarbeid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709503"/>
                  </a:ext>
                </a:extLst>
              </a:tr>
              <a:tr h="441055">
                <a:tc>
                  <a:txBody>
                    <a:bodyPr/>
                    <a:lstStyle/>
                    <a:p>
                      <a:r>
                        <a:rPr lang="nb-NO" sz="1400" dirty="0"/>
                        <a:t>Kultur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Teater, dans, kunst, maling og tegning, fotografi og grafikk, husflid (eks. strikke, hekle, design)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205631"/>
                  </a:ext>
                </a:extLst>
              </a:tr>
              <a:tr h="804277">
                <a:tc>
                  <a:txBody>
                    <a:bodyPr/>
                    <a:lstStyle/>
                    <a:p>
                      <a:r>
                        <a:rPr lang="nb-NO" sz="1400" dirty="0"/>
                        <a:t>Samfunn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Internasjonale prosjekter og utvekslinger, kulturforståelse, hjelp og omsorg i nærmiljøet, sosiale tiltak for andre, dugnad, planlegge konfirmasjon, ta lappen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70350"/>
                  </a:ext>
                </a:extLst>
              </a:tr>
              <a:tr h="441055">
                <a:tc>
                  <a:txBody>
                    <a:bodyPr/>
                    <a:lstStyle/>
                    <a:p>
                      <a:r>
                        <a:rPr lang="nb-NO" sz="1400" dirty="0"/>
                        <a:t>Dyr og gårdsliv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Dyr, jordbruk, skogbruk, planting, dyrking, sanking, kyst, fiske og fangst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368573"/>
                  </a:ext>
                </a:extLst>
              </a:tr>
              <a:tr h="441055">
                <a:tc>
                  <a:txBody>
                    <a:bodyPr/>
                    <a:lstStyle/>
                    <a:p>
                      <a:r>
                        <a:rPr lang="nb-NO" sz="1400" dirty="0"/>
                        <a:t>Teknologi og </a:t>
                      </a:r>
                      <a:r>
                        <a:rPr lang="nb-NO" sz="1400" dirty="0" err="1"/>
                        <a:t>mekking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Programmering, </a:t>
                      </a:r>
                      <a:r>
                        <a:rPr lang="nb-NO" sz="1400" dirty="0" err="1"/>
                        <a:t>mekking</a:t>
                      </a:r>
                      <a:r>
                        <a:rPr lang="nb-NO" sz="1400" dirty="0"/>
                        <a:t> på bil/sykkel/traktor, sveising og 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41615"/>
                  </a:ext>
                </a:extLst>
              </a:tr>
              <a:tr h="453602">
                <a:tc>
                  <a:txBody>
                    <a:bodyPr/>
                    <a:lstStyle/>
                    <a:p>
                      <a:r>
                        <a:rPr lang="nb-NO" sz="1400" dirty="0"/>
                        <a:t>Entreprenørskap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Tjene penger, arrangere karneval, dyrke tomater for å selge dem til venner og familie, ungdomsbedrift og 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569291"/>
                  </a:ext>
                </a:extLst>
              </a:tr>
              <a:tr h="622666">
                <a:tc>
                  <a:txBody>
                    <a:bodyPr/>
                    <a:lstStyle/>
                    <a:p>
                      <a:r>
                        <a:rPr lang="nb-NO" sz="1400" dirty="0"/>
                        <a:t>4H-arbeid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Organisasjonsarbeid og styrearbeid, å ha ansvar for fylkesleir og styrevervskurs, delta på kurs og samlinger i 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188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70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3C421D-7CFD-409A-8E26-19FDD284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Arbeidsform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A218B7AA-8BBA-4263-97C4-98D8963F02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168202"/>
              </p:ext>
            </p:extLst>
          </p:nvPr>
        </p:nvGraphicFramePr>
        <p:xfrm>
          <a:off x="536714" y="1690688"/>
          <a:ext cx="11131825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365">
                  <a:extLst>
                    <a:ext uri="{9D8B030D-6E8A-4147-A177-3AD203B41FA5}">
                      <a16:colId xmlns:a16="http://schemas.microsoft.com/office/drawing/2014/main" val="573954613"/>
                    </a:ext>
                  </a:extLst>
                </a:gridCol>
                <a:gridCol w="2226365">
                  <a:extLst>
                    <a:ext uri="{9D8B030D-6E8A-4147-A177-3AD203B41FA5}">
                      <a16:colId xmlns:a16="http://schemas.microsoft.com/office/drawing/2014/main" val="4095986455"/>
                    </a:ext>
                  </a:extLst>
                </a:gridCol>
                <a:gridCol w="2226365">
                  <a:extLst>
                    <a:ext uri="{9D8B030D-6E8A-4147-A177-3AD203B41FA5}">
                      <a16:colId xmlns:a16="http://schemas.microsoft.com/office/drawing/2014/main" val="289397961"/>
                    </a:ext>
                  </a:extLst>
                </a:gridCol>
                <a:gridCol w="2226365">
                  <a:extLst>
                    <a:ext uri="{9D8B030D-6E8A-4147-A177-3AD203B41FA5}">
                      <a16:colId xmlns:a16="http://schemas.microsoft.com/office/drawing/2014/main" val="3501549690"/>
                    </a:ext>
                  </a:extLst>
                </a:gridCol>
                <a:gridCol w="2226365">
                  <a:extLst>
                    <a:ext uri="{9D8B030D-6E8A-4147-A177-3AD203B41FA5}">
                      <a16:colId xmlns:a16="http://schemas.microsoft.com/office/drawing/2014/main" val="2618263448"/>
                    </a:ext>
                  </a:extLst>
                </a:gridCol>
              </a:tblGrid>
              <a:tr h="482159">
                <a:tc>
                  <a:txBody>
                    <a:bodyPr/>
                    <a:lstStyle/>
                    <a:p>
                      <a:r>
                        <a:rPr lang="nb-NO" sz="1400" dirty="0"/>
                        <a:t>Arbeidsform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Hva betyr det?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Hvem kan se/redigere prosjektet ditt?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Hvem oppretter prosjektet?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Hvordan opprette prosjektet?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879405"/>
                  </a:ext>
                </a:extLst>
              </a:tr>
              <a:tr h="482159">
                <a:tc>
                  <a:txBody>
                    <a:bodyPr/>
                    <a:lstStyle/>
                    <a:p>
                      <a:r>
                        <a:rPr lang="nb-NO" sz="1400" dirty="0"/>
                        <a:t>Alene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Du skal jobbe alene med prosjektet ditt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Du og klubbrådgiver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Du oppretter det selv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Trykk på «Alene»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88058"/>
                  </a:ext>
                </a:extLst>
              </a:tr>
              <a:tr h="1474839">
                <a:tc>
                  <a:txBody>
                    <a:bodyPr/>
                    <a:lstStyle/>
                    <a:p>
                      <a:r>
                        <a:rPr lang="nb-NO" sz="1400" dirty="0"/>
                        <a:t>I 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Du skal jobbe med minst én person fra klubben 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Gruppen og klubbrådgiver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Kun én på gruppen oppretter prosjektet og legger til de andre gruppemedlemmene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Trykk på «I gruppe». Den som oppretter prosjektet er den eneste som kan legge til/ta vekk gruppemedlemmer. Alle i gruppen får  tilgang til prosjektet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123603"/>
                  </a:ext>
                </a:extLst>
              </a:tr>
              <a:tr h="680695">
                <a:tc>
                  <a:txBody>
                    <a:bodyPr/>
                    <a:lstStyle/>
                    <a:p>
                      <a:r>
                        <a:rPr lang="nb-NO" sz="1400" dirty="0"/>
                        <a:t>Hele klubben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Du skal jobbe med alle medlemmene i klubben 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Alle medlemmene i klubben og klubbrådgiver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Leder i klubben (evt. klubbrådgiver)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Trykk på «Hele klubben». Alle medlemmene får tilgang til prosjektet.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313748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70898CA5-3B94-461F-ACEE-0B3AD2340667}"/>
              </a:ext>
            </a:extLst>
          </p:cNvPr>
          <p:cNvSpPr txBox="1"/>
          <p:nvPr/>
        </p:nvSpPr>
        <p:spPr>
          <a:xfrm>
            <a:off x="523461" y="5043488"/>
            <a:ext cx="1060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Obs! </a:t>
            </a:r>
            <a:r>
              <a:rPr lang="nb-NO" sz="1400" dirty="0"/>
              <a:t>Husk at det er kun </a:t>
            </a:r>
            <a:r>
              <a:rPr lang="nb-NO" sz="1400" b="1" dirty="0"/>
              <a:t>én person </a:t>
            </a:r>
            <a:r>
              <a:rPr lang="nb-NO" sz="1400" dirty="0"/>
              <a:t>som oppretter prosjektet i gruppe- og fellesprosjekt. Det er kun den som oppretter prosjektet som kan endre arbeidsform.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DE1B3FB-A570-429C-BA5C-0372BF36A3BD}"/>
              </a:ext>
            </a:extLst>
          </p:cNvPr>
          <p:cNvSpPr txBox="1"/>
          <p:nvPr/>
        </p:nvSpPr>
        <p:spPr>
          <a:xfrm>
            <a:off x="523461" y="5497929"/>
            <a:ext cx="671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Tips! </a:t>
            </a:r>
            <a:r>
              <a:rPr lang="nb-NO" sz="1400" dirty="0"/>
              <a:t>Avtal hvem som legger inn hva i prosjektet. </a:t>
            </a:r>
          </a:p>
          <a:p>
            <a:r>
              <a:rPr lang="nb-NO" sz="1400" dirty="0"/>
              <a:t>          Se opplæringsvideo om arbeidsform </a:t>
            </a:r>
            <a:r>
              <a:rPr lang="nb-NO" sz="1400" dirty="0">
                <a:hlinkClick r:id="rId2"/>
              </a:rPr>
              <a:t>her</a:t>
            </a:r>
            <a:endParaRPr lang="nb-NO" sz="1400" dirty="0"/>
          </a:p>
        </p:txBody>
      </p:sp>
      <p:pic>
        <p:nvPicPr>
          <p:cNvPr id="7" name="Grafikk 6" descr="Filmklapper med heldekkende fyll">
            <a:extLst>
              <a:ext uri="{FF2B5EF4-FFF2-40B4-BE49-F238E27FC236}">
                <a16:creationId xmlns:a16="http://schemas.microsoft.com/office/drawing/2014/main" id="{1A9AE4E6-49BB-4D50-A343-8D795999C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043" y="5719548"/>
            <a:ext cx="38431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0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62E9D9-D8B4-4701-AF04-8C33B2B2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Mål for prosjektet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6C4EE2-A960-4969-B0BF-E1BA8B5D8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832104" cy="376730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1400" b="1" dirty="0"/>
              <a:t>Prosjektets hovedmål</a:t>
            </a:r>
            <a:br>
              <a:rPr lang="nb-NO" sz="1400" b="1" dirty="0"/>
            </a:br>
            <a:r>
              <a:rPr lang="nb-NO" sz="1400" dirty="0"/>
              <a:t>Hva ønsker du å få til og hva er målet ditt? Skriv en setning eller to. </a:t>
            </a:r>
            <a:br>
              <a:rPr lang="nb-NO" sz="1400" dirty="0"/>
            </a:br>
            <a:r>
              <a:rPr lang="nb-NO" sz="1400" dirty="0"/>
              <a:t>Eks: </a:t>
            </a:r>
            <a:r>
              <a:rPr lang="nb-NO" sz="1400" i="1" dirty="0"/>
              <a:t>«Målet er å bli flinkere til å sage, spikke og håndtere trearbeid».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400" b="1" dirty="0"/>
              <a:t>Generell beskrivelse</a:t>
            </a:r>
            <a:br>
              <a:rPr lang="nb-NO" sz="1400" b="1" dirty="0"/>
            </a:br>
            <a:r>
              <a:rPr lang="nb-NO" sz="1400" dirty="0"/>
              <a:t>Skriv et avsnitt om hva du planlegger å gjøre i prosjektet. Hvordan du faktisk gjennomfører alt skriver du på gjennomføringssidene. </a:t>
            </a:r>
            <a:br>
              <a:rPr lang="nb-NO" sz="1400" dirty="0"/>
            </a:br>
            <a:r>
              <a:rPr lang="nb-NO" sz="1400" dirty="0"/>
              <a:t>Eks: </a:t>
            </a:r>
            <a:r>
              <a:rPr lang="nb-NO" sz="1400" i="1" dirty="0"/>
              <a:t>«Jeg skal i dette prosjektet spikke en kniv og lage en seljefløyte. I tillegg har vi lenge hatt lyst på en trehytte i skogen bak huset, så det skal pappa hjelpe meg med å lage». </a:t>
            </a:r>
            <a:endParaRPr lang="nb-NO" sz="1400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nb-NO" sz="1400" b="1" dirty="0"/>
              <a:t>Hvilke ting tror du blir vanskelig? </a:t>
            </a:r>
            <a:br>
              <a:rPr lang="nb-NO" sz="1400" b="1" dirty="0"/>
            </a:br>
            <a:r>
              <a:rPr lang="nb-NO" sz="1400" dirty="0"/>
              <a:t>Eks: </a:t>
            </a:r>
            <a:r>
              <a:rPr lang="nb-NO" sz="1400" i="1" dirty="0"/>
              <a:t>«Jeg tror det kan bli vanskelig å måle opp plankene og pusse slik at arbeidet får formen jeg ønsker». </a:t>
            </a:r>
            <a:r>
              <a:rPr lang="nb-NO" sz="1400" b="1" i="1" dirty="0"/>
              <a:t> </a:t>
            </a:r>
          </a:p>
        </p:txBody>
      </p:sp>
      <p:pic>
        <p:nvPicPr>
          <p:cNvPr id="4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DD3BFBE5-A44F-4BE6-9106-BB3B18755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304" y="1985423"/>
            <a:ext cx="5054796" cy="37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5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38714B-2ECA-4812-9EA3-F42A0ABA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Oppdrag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D287E3EA-2F3D-401D-B90E-9D6B56F03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61" y="2043513"/>
            <a:ext cx="5791200" cy="3467100"/>
          </a:xfr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22F17E2-B7F2-4798-B58B-14E51DE50C6A}"/>
              </a:ext>
            </a:extLst>
          </p:cNvPr>
          <p:cNvSpPr txBox="1"/>
          <p:nvPr/>
        </p:nvSpPr>
        <p:spPr>
          <a:xfrm>
            <a:off x="838199" y="2043512"/>
            <a:ext cx="46879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Her skal du legge til oppdragene i prosjektet ditt. Det vil si de aktivitetene du skal gjennomføre i forbindelse med prosjektet ditt. </a:t>
            </a:r>
          </a:p>
          <a:p>
            <a:endParaRPr lang="nb-NO" sz="1400" dirty="0"/>
          </a:p>
          <a:p>
            <a:r>
              <a:rPr lang="nb-NO" sz="1400" dirty="0"/>
              <a:t>Et 4H-prosjekt består av flere oppdrag og du kan velge opptil 15 oppdrag. </a:t>
            </a:r>
          </a:p>
          <a:p>
            <a:r>
              <a:rPr lang="nb-NO" sz="1400" dirty="0"/>
              <a:t>Søk i oppdragsbanken eller legg til eget oppdrag.</a:t>
            </a:r>
          </a:p>
          <a:p>
            <a:endParaRPr lang="nb-NO" sz="1400" dirty="0"/>
          </a:p>
          <a:p>
            <a:r>
              <a:rPr lang="nb-NO" sz="1400" dirty="0"/>
              <a:t>Progresjonsbaren viser hvor mange oppdrag du trenger til ditt krav (senior, junior eller aspirant). Når den viser 100 % har du valgt nok oppdrag.</a:t>
            </a:r>
          </a:p>
          <a:p>
            <a:endParaRPr lang="nb-NO" sz="1400" dirty="0"/>
          </a:p>
          <a:p>
            <a:r>
              <a:rPr lang="nb-NO" sz="1400" dirty="0"/>
              <a:t>Les mer om oppdrag i egen brukerveiledning.</a:t>
            </a:r>
          </a:p>
          <a:p>
            <a:endParaRPr lang="nb-NO" sz="1400" dirty="0"/>
          </a:p>
          <a:p>
            <a:r>
              <a:rPr lang="nb-NO" sz="1400" dirty="0"/>
              <a:t>     Se opplæringsvideo om hvordan legge til oppdrag </a:t>
            </a:r>
            <a:r>
              <a:rPr lang="nb-NO" sz="1400" dirty="0">
                <a:hlinkClick r:id="rId3"/>
              </a:rPr>
              <a:t>her. </a:t>
            </a:r>
            <a:endParaRPr lang="nb-NO" sz="1400" dirty="0"/>
          </a:p>
          <a:p>
            <a:endParaRPr lang="nb-NO" sz="1400" dirty="0"/>
          </a:p>
        </p:txBody>
      </p:sp>
      <p:pic>
        <p:nvPicPr>
          <p:cNvPr id="13" name="Grafikk 12" descr="Filmklapper med heldekkende fyll">
            <a:extLst>
              <a:ext uri="{FF2B5EF4-FFF2-40B4-BE49-F238E27FC236}">
                <a16:creationId xmlns:a16="http://schemas.microsoft.com/office/drawing/2014/main" id="{E339A84D-CC36-4ADE-BAE8-4E6346F6D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199" y="4974889"/>
            <a:ext cx="310607" cy="310607"/>
          </a:xfrm>
          <a:prstGeom prst="rect">
            <a:avLst/>
          </a:prstGeom>
        </p:spPr>
      </p:pic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AE3A9841-7229-43A9-95E3-6733389B2D12}"/>
              </a:ext>
            </a:extLst>
          </p:cNvPr>
          <p:cNvCxnSpPr>
            <a:cxnSpLocks/>
          </p:cNvCxnSpPr>
          <p:nvPr/>
        </p:nvCxnSpPr>
        <p:spPr>
          <a:xfrm>
            <a:off x="5732448" y="3359989"/>
            <a:ext cx="363552" cy="349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DAA88A95-6273-4E95-B225-35F7CE089448}"/>
              </a:ext>
            </a:extLst>
          </p:cNvPr>
          <p:cNvCxnSpPr/>
          <p:nvPr/>
        </p:nvCxnSpPr>
        <p:spPr>
          <a:xfrm flipH="1">
            <a:off x="8600536" y="3534674"/>
            <a:ext cx="388189" cy="242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7AE1FEAC-F7D9-41DF-9914-08B9F4CFC3C2}"/>
              </a:ext>
            </a:extLst>
          </p:cNvPr>
          <p:cNvCxnSpPr/>
          <p:nvPr/>
        </p:nvCxnSpPr>
        <p:spPr>
          <a:xfrm>
            <a:off x="5667555" y="4339087"/>
            <a:ext cx="4284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5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542318-385C-41FC-A49C-C3E22296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Avtaler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21F2FD6-0B4E-4A5B-8DF3-1A2FEA517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25"/>
            <a:ext cx="5626100" cy="2819400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FBE92C4-FF78-4B20-9951-3F0102498A9B}"/>
              </a:ext>
            </a:extLst>
          </p:cNvPr>
          <p:cNvSpPr txBox="1"/>
          <p:nvPr/>
        </p:nvSpPr>
        <p:spPr>
          <a:xfrm>
            <a:off x="993912" y="1916936"/>
            <a:ext cx="460181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Alle må legge inn avtaler med foreldre/foresatte og eventuelt de man skal samarbeide med i prosjektet. </a:t>
            </a:r>
          </a:p>
          <a:p>
            <a:endParaRPr lang="nb-NO" sz="1400" dirty="0"/>
          </a:p>
          <a:p>
            <a:r>
              <a:rPr lang="nb-NO" sz="1400" dirty="0"/>
              <a:t>Skal du ha trearbeid som prosjekt kan du for eksempel lage en avtale med dine foreldre om at de skal hjelpe med å betale for det du trenger. </a:t>
            </a:r>
          </a:p>
          <a:p>
            <a:endParaRPr lang="nb-NO" sz="1400" dirty="0"/>
          </a:p>
          <a:p>
            <a:r>
              <a:rPr lang="nb-NO" sz="1400" dirty="0"/>
              <a:t>Er du i gruppeprosjekt? Da kan det være lurt å lage en avtale dere i mellom. </a:t>
            </a:r>
          </a:p>
          <a:p>
            <a:endParaRPr lang="nb-NO" sz="1400" dirty="0"/>
          </a:p>
          <a:p>
            <a:r>
              <a:rPr lang="nb-NO" sz="1400" dirty="0"/>
              <a:t>Husk å trykk «Legg til avtale» for å lagre avtalen. </a:t>
            </a:r>
          </a:p>
          <a:p>
            <a:endParaRPr lang="nb-NO" sz="1400" dirty="0"/>
          </a:p>
          <a:p>
            <a:r>
              <a:rPr lang="nb-NO" sz="1400" dirty="0"/>
              <a:t>Ønsker klubbrådgiver underskrift på avtalene deres? Da kan dere fylle ut </a:t>
            </a:r>
            <a:r>
              <a:rPr lang="nb-NO" sz="1400" dirty="0">
                <a:hlinkClick r:id="rId3"/>
              </a:rPr>
              <a:t>avtaler som ligger på informasjonssidene</a:t>
            </a:r>
            <a:r>
              <a:rPr lang="nb-NO" sz="1400" dirty="0"/>
              <a:t>, skrive under og levere til klubbrådgiver på klubbmøte. </a:t>
            </a:r>
          </a:p>
          <a:p>
            <a:r>
              <a:rPr lang="nb-NO" sz="1400" b="1" dirty="0"/>
              <a:t>Men husk! </a:t>
            </a:r>
            <a:r>
              <a:rPr lang="nb-NO" sz="1400" dirty="0"/>
              <a:t>Dere må legge inn en digital avtale i prosjektplattformen også!</a:t>
            </a:r>
          </a:p>
          <a:p>
            <a:endParaRPr lang="nb-NO" sz="1400" dirty="0"/>
          </a:p>
        </p:txBody>
      </p: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23209DD8-E1A2-4628-96B3-A34D016D1FBC}"/>
              </a:ext>
            </a:extLst>
          </p:cNvPr>
          <p:cNvCxnSpPr/>
          <p:nvPr/>
        </p:nvCxnSpPr>
        <p:spPr>
          <a:xfrm flipH="1">
            <a:off x="8893834" y="4028536"/>
            <a:ext cx="543464" cy="414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85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4H Profilfarger">
      <a:dk1>
        <a:srgbClr val="3F3F3F"/>
      </a:dk1>
      <a:lt1>
        <a:sysClr val="window" lastClr="FFFFFF"/>
      </a:lt1>
      <a:dk2>
        <a:srgbClr val="3F3F3F"/>
      </a:dk2>
      <a:lt2>
        <a:srgbClr val="E7E6E6"/>
      </a:lt2>
      <a:accent1>
        <a:srgbClr val="009B3A"/>
      </a:accent1>
      <a:accent2>
        <a:srgbClr val="DF7A00"/>
      </a:accent2>
      <a:accent3>
        <a:srgbClr val="A5A5A5"/>
      </a:accent3>
      <a:accent4>
        <a:srgbClr val="FECB00"/>
      </a:accent4>
      <a:accent5>
        <a:srgbClr val="006983"/>
      </a:accent5>
      <a:accent6>
        <a:srgbClr val="69BE28"/>
      </a:accent6>
      <a:hlink>
        <a:srgbClr val="007EA5"/>
      </a:hlink>
      <a:folHlink>
        <a:srgbClr val="97233F"/>
      </a:folHlink>
    </a:clrScheme>
    <a:fontScheme name="4H profilfonter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4H Profilfarger">
      <a:dk1>
        <a:srgbClr val="3F3F3F"/>
      </a:dk1>
      <a:lt1>
        <a:sysClr val="window" lastClr="FFFFFF"/>
      </a:lt1>
      <a:dk2>
        <a:srgbClr val="3F3F3F"/>
      </a:dk2>
      <a:lt2>
        <a:srgbClr val="E7E6E6"/>
      </a:lt2>
      <a:accent1>
        <a:srgbClr val="009B3A"/>
      </a:accent1>
      <a:accent2>
        <a:srgbClr val="DF7A00"/>
      </a:accent2>
      <a:accent3>
        <a:srgbClr val="A5A5A5"/>
      </a:accent3>
      <a:accent4>
        <a:srgbClr val="FECB00"/>
      </a:accent4>
      <a:accent5>
        <a:srgbClr val="006983"/>
      </a:accent5>
      <a:accent6>
        <a:srgbClr val="69BE28"/>
      </a:accent6>
      <a:hlink>
        <a:srgbClr val="007EA5"/>
      </a:hlink>
      <a:folHlink>
        <a:srgbClr val="97233F"/>
      </a:folHlink>
    </a:clrScheme>
    <a:fontScheme name="4H profilfonter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1706</Words>
  <Application>Microsoft Office PowerPoint</Application>
  <PresentationFormat>Widescreen</PresentationFormat>
  <Paragraphs>145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Impact</vt:lpstr>
      <vt:lpstr>Office-tema</vt:lpstr>
      <vt:lpstr>Egendefinert utforming</vt:lpstr>
      <vt:lpstr>Planlegging  Prosjektplattformen</vt:lpstr>
      <vt:lpstr>Lage prosjektplan</vt:lpstr>
      <vt:lpstr>Generell informasjon</vt:lpstr>
      <vt:lpstr>Trykk på spørsmålstegn for å åpne hjelpetekstene</vt:lpstr>
      <vt:lpstr>Fagområder – eksempler på hva prosjektet kan handle om </vt:lpstr>
      <vt:lpstr>Arbeidsform</vt:lpstr>
      <vt:lpstr>Mål for prosjektet</vt:lpstr>
      <vt:lpstr>Oppdrag</vt:lpstr>
      <vt:lpstr>Avtaler</vt:lpstr>
      <vt:lpstr>Budsjett </vt:lpstr>
      <vt:lpstr>Budsjett - kostnader</vt:lpstr>
      <vt:lpstr>Budsjett - inntekter</vt:lpstr>
      <vt:lpstr>Ferdigstillingen av planen</vt:lpstr>
      <vt:lpstr>Trenger du mer informasjon?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Beate Patay</dc:creator>
  <cp:lastModifiedBy>Beate Patay</cp:lastModifiedBy>
  <cp:revision>19</cp:revision>
  <dcterms:created xsi:type="dcterms:W3CDTF">2020-08-19T12:09:06Z</dcterms:created>
  <dcterms:modified xsi:type="dcterms:W3CDTF">2022-01-24T07:57:09Z</dcterms:modified>
</cp:coreProperties>
</file>