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61" r:id="rId4"/>
    <p:sldId id="263" r:id="rId5"/>
    <p:sldId id="262" r:id="rId6"/>
    <p:sldId id="264" r:id="rId7"/>
    <p:sldId id="265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C8F46-7A9E-496D-A2C0-ECFA619B0689}" v="14" dt="2021-12-16T09:37:17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5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Lillealtern" userId="938aff37-81c4-49b4-856a-fa90a549ac40" providerId="ADAL" clId="{A59C8F46-7A9E-496D-A2C0-ECFA619B0689}"/>
    <pc:docChg chg="undo custSel addSld modSld sldOrd">
      <pc:chgData name="Ida Lillealtern" userId="938aff37-81c4-49b4-856a-fa90a549ac40" providerId="ADAL" clId="{A59C8F46-7A9E-496D-A2C0-ECFA619B0689}" dt="2021-12-16T09:37:21.992" v="2219" actId="113"/>
      <pc:docMkLst>
        <pc:docMk/>
      </pc:docMkLst>
      <pc:sldChg chg="addSp delSp modSp mod">
        <pc:chgData name="Ida Lillealtern" userId="938aff37-81c4-49b4-856a-fa90a549ac40" providerId="ADAL" clId="{A59C8F46-7A9E-496D-A2C0-ECFA619B0689}" dt="2021-12-09T08:55:54.912" v="579" actId="255"/>
        <pc:sldMkLst>
          <pc:docMk/>
          <pc:sldMk cId="2892707457" sldId="260"/>
        </pc:sldMkLst>
        <pc:spChg chg="mod">
          <ac:chgData name="Ida Lillealtern" userId="938aff37-81c4-49b4-856a-fa90a549ac40" providerId="ADAL" clId="{A59C8F46-7A9E-496D-A2C0-ECFA619B0689}" dt="2021-12-09T08:55:54.912" v="579" actId="255"/>
          <ac:spMkLst>
            <pc:docMk/>
            <pc:sldMk cId="2892707457" sldId="260"/>
            <ac:spMk id="2" creationId="{E839C98C-3A35-4B8A-9B81-46F5C63CE925}"/>
          </ac:spMkLst>
        </pc:spChg>
        <pc:spChg chg="add del">
          <ac:chgData name="Ida Lillealtern" userId="938aff37-81c4-49b4-856a-fa90a549ac40" providerId="ADAL" clId="{A59C8F46-7A9E-496D-A2C0-ECFA619B0689}" dt="2021-12-09T08:44:10.591" v="17" actId="22"/>
          <ac:spMkLst>
            <pc:docMk/>
            <pc:sldMk cId="2892707457" sldId="260"/>
            <ac:spMk id="9" creationId="{21D5E8FD-A930-498F-B784-333B09B38C98}"/>
          </ac:spMkLst>
        </pc:spChg>
      </pc:sldChg>
      <pc:sldChg chg="modSp mod ord">
        <pc:chgData name="Ida Lillealtern" userId="938aff37-81c4-49b4-856a-fa90a549ac40" providerId="ADAL" clId="{A59C8F46-7A9E-496D-A2C0-ECFA619B0689}" dt="2021-12-09T09:37:49.870" v="2108" actId="255"/>
        <pc:sldMkLst>
          <pc:docMk/>
          <pc:sldMk cId="669209565" sldId="261"/>
        </pc:sldMkLst>
        <pc:spChg chg="mod">
          <ac:chgData name="Ida Lillealtern" userId="938aff37-81c4-49b4-856a-fa90a549ac40" providerId="ADAL" clId="{A59C8F46-7A9E-496D-A2C0-ECFA619B0689}" dt="2021-12-09T08:53:54.927" v="567" actId="255"/>
          <ac:spMkLst>
            <pc:docMk/>
            <pc:sldMk cId="669209565" sldId="261"/>
            <ac:spMk id="2" creationId="{68FBA059-F747-4256-B508-1D1CA576B43F}"/>
          </ac:spMkLst>
        </pc:spChg>
        <pc:spChg chg="mod">
          <ac:chgData name="Ida Lillealtern" userId="938aff37-81c4-49b4-856a-fa90a549ac40" providerId="ADAL" clId="{A59C8F46-7A9E-496D-A2C0-ECFA619B0689}" dt="2021-12-09T09:37:49.870" v="2108" actId="255"/>
          <ac:spMkLst>
            <pc:docMk/>
            <pc:sldMk cId="669209565" sldId="261"/>
            <ac:spMk id="3" creationId="{591142B6-64D9-4294-B5C9-23228069206F}"/>
          </ac:spMkLst>
        </pc:spChg>
      </pc:sldChg>
      <pc:sldChg chg="modSp mod ord">
        <pc:chgData name="Ida Lillealtern" userId="938aff37-81c4-49b4-856a-fa90a549ac40" providerId="ADAL" clId="{A59C8F46-7A9E-496D-A2C0-ECFA619B0689}" dt="2021-12-09T09:38:10.760" v="2115" actId="255"/>
        <pc:sldMkLst>
          <pc:docMk/>
          <pc:sldMk cId="2322640976" sldId="262"/>
        </pc:sldMkLst>
        <pc:spChg chg="mod">
          <ac:chgData name="Ida Lillealtern" userId="938aff37-81c4-49b4-856a-fa90a549ac40" providerId="ADAL" clId="{A59C8F46-7A9E-496D-A2C0-ECFA619B0689}" dt="2021-12-09T08:54:59.520" v="576" actId="255"/>
          <ac:spMkLst>
            <pc:docMk/>
            <pc:sldMk cId="2322640976" sldId="262"/>
            <ac:spMk id="2" creationId="{87A834EE-77D6-48EA-AAD5-FBAAF2B16CF2}"/>
          </ac:spMkLst>
        </pc:spChg>
        <pc:spChg chg="mod">
          <ac:chgData name="Ida Lillealtern" userId="938aff37-81c4-49b4-856a-fa90a549ac40" providerId="ADAL" clId="{A59C8F46-7A9E-496D-A2C0-ECFA619B0689}" dt="2021-12-09T09:38:10.760" v="2115" actId="255"/>
          <ac:spMkLst>
            <pc:docMk/>
            <pc:sldMk cId="2322640976" sldId="262"/>
            <ac:spMk id="3" creationId="{7562F0DB-8428-4A54-A383-3BF3D3A27757}"/>
          </ac:spMkLst>
        </pc:spChg>
      </pc:sldChg>
      <pc:sldChg chg="modSp new mod ord">
        <pc:chgData name="Ida Lillealtern" userId="938aff37-81c4-49b4-856a-fa90a549ac40" providerId="ADAL" clId="{A59C8F46-7A9E-496D-A2C0-ECFA619B0689}" dt="2021-12-09T09:37:56.471" v="2110" actId="27636"/>
        <pc:sldMkLst>
          <pc:docMk/>
          <pc:sldMk cId="2356665894" sldId="263"/>
        </pc:sldMkLst>
        <pc:spChg chg="mod">
          <ac:chgData name="Ida Lillealtern" userId="938aff37-81c4-49b4-856a-fa90a549ac40" providerId="ADAL" clId="{A59C8F46-7A9E-496D-A2C0-ECFA619B0689}" dt="2021-12-09T08:54:36.879" v="572" actId="255"/>
          <ac:spMkLst>
            <pc:docMk/>
            <pc:sldMk cId="2356665894" sldId="263"/>
            <ac:spMk id="2" creationId="{216C3F02-A125-4921-B91B-D423726D6A0E}"/>
          </ac:spMkLst>
        </pc:spChg>
        <pc:spChg chg="mod">
          <ac:chgData name="Ida Lillealtern" userId="938aff37-81c4-49b4-856a-fa90a549ac40" providerId="ADAL" clId="{A59C8F46-7A9E-496D-A2C0-ECFA619B0689}" dt="2021-12-09T09:37:56.471" v="2110" actId="27636"/>
          <ac:spMkLst>
            <pc:docMk/>
            <pc:sldMk cId="2356665894" sldId="263"/>
            <ac:spMk id="3" creationId="{E2D6283A-4A52-44FE-812D-F10384070519}"/>
          </ac:spMkLst>
        </pc:spChg>
      </pc:sldChg>
      <pc:sldChg chg="modSp new mod ord">
        <pc:chgData name="Ida Lillealtern" userId="938aff37-81c4-49b4-856a-fa90a549ac40" providerId="ADAL" clId="{A59C8F46-7A9E-496D-A2C0-ECFA619B0689}" dt="2021-12-09T09:39:04.719" v="2126" actId="255"/>
        <pc:sldMkLst>
          <pc:docMk/>
          <pc:sldMk cId="3478638946" sldId="264"/>
        </pc:sldMkLst>
        <pc:spChg chg="mod">
          <ac:chgData name="Ida Lillealtern" userId="938aff37-81c4-49b4-856a-fa90a549ac40" providerId="ADAL" clId="{A59C8F46-7A9E-496D-A2C0-ECFA619B0689}" dt="2021-12-09T08:56:02.390" v="580" actId="255"/>
          <ac:spMkLst>
            <pc:docMk/>
            <pc:sldMk cId="3478638946" sldId="264"/>
            <ac:spMk id="2" creationId="{6631F62B-0735-440D-A040-F66D156908D6}"/>
          </ac:spMkLst>
        </pc:spChg>
        <pc:spChg chg="mod">
          <ac:chgData name="Ida Lillealtern" userId="938aff37-81c4-49b4-856a-fa90a549ac40" providerId="ADAL" clId="{A59C8F46-7A9E-496D-A2C0-ECFA619B0689}" dt="2021-12-09T09:39:04.719" v="2126" actId="255"/>
          <ac:spMkLst>
            <pc:docMk/>
            <pc:sldMk cId="3478638946" sldId="264"/>
            <ac:spMk id="3" creationId="{0D411DA9-F08D-41DA-86C5-1073F6FBCF54}"/>
          </ac:spMkLst>
        </pc:spChg>
      </pc:sldChg>
      <pc:sldChg chg="modSp new mod">
        <pc:chgData name="Ida Lillealtern" userId="938aff37-81c4-49b4-856a-fa90a549ac40" providerId="ADAL" clId="{A59C8F46-7A9E-496D-A2C0-ECFA619B0689}" dt="2021-12-09T09:39:14.692" v="2128" actId="27636"/>
        <pc:sldMkLst>
          <pc:docMk/>
          <pc:sldMk cId="1976550075" sldId="265"/>
        </pc:sldMkLst>
        <pc:spChg chg="mod">
          <ac:chgData name="Ida Lillealtern" userId="938aff37-81c4-49b4-856a-fa90a549ac40" providerId="ADAL" clId="{A59C8F46-7A9E-496D-A2C0-ECFA619B0689}" dt="2021-12-09T08:57:38.084" v="606" actId="255"/>
          <ac:spMkLst>
            <pc:docMk/>
            <pc:sldMk cId="1976550075" sldId="265"/>
            <ac:spMk id="2" creationId="{DE0FEFE8-0BB2-479D-99B0-36B145AFBD1B}"/>
          </ac:spMkLst>
        </pc:spChg>
        <pc:spChg chg="mod">
          <ac:chgData name="Ida Lillealtern" userId="938aff37-81c4-49b4-856a-fa90a549ac40" providerId="ADAL" clId="{A59C8F46-7A9E-496D-A2C0-ECFA619B0689}" dt="2021-12-09T09:39:14.692" v="2128" actId="27636"/>
          <ac:spMkLst>
            <pc:docMk/>
            <pc:sldMk cId="1976550075" sldId="265"/>
            <ac:spMk id="3" creationId="{1A6AFEFC-FFF1-434A-A8C8-63BBEB968E23}"/>
          </ac:spMkLst>
        </pc:spChg>
      </pc:sldChg>
      <pc:sldChg chg="addSp delSp modSp new mod">
        <pc:chgData name="Ida Lillealtern" userId="938aff37-81c4-49b4-856a-fa90a549ac40" providerId="ADAL" clId="{A59C8F46-7A9E-496D-A2C0-ECFA619B0689}" dt="2021-12-09T09:01:37.235" v="676" actId="14100"/>
        <pc:sldMkLst>
          <pc:docMk/>
          <pc:sldMk cId="2496105699" sldId="266"/>
        </pc:sldMkLst>
        <pc:spChg chg="mod">
          <ac:chgData name="Ida Lillealtern" userId="938aff37-81c4-49b4-856a-fa90a549ac40" providerId="ADAL" clId="{A59C8F46-7A9E-496D-A2C0-ECFA619B0689}" dt="2021-12-09T09:01:23.899" v="675" actId="122"/>
          <ac:spMkLst>
            <pc:docMk/>
            <pc:sldMk cId="2496105699" sldId="266"/>
            <ac:spMk id="2" creationId="{EB750579-D568-4310-82EB-E775DF7FBAAD}"/>
          </ac:spMkLst>
        </pc:spChg>
        <pc:spChg chg="del">
          <ac:chgData name="Ida Lillealtern" userId="938aff37-81c4-49b4-856a-fa90a549ac40" providerId="ADAL" clId="{A59C8F46-7A9E-496D-A2C0-ECFA619B0689}" dt="2021-12-09T09:01:12.064" v="671" actId="931"/>
          <ac:spMkLst>
            <pc:docMk/>
            <pc:sldMk cId="2496105699" sldId="266"/>
            <ac:spMk id="3" creationId="{7BF8D6E4-BADA-42D1-B35B-3DD259E3322F}"/>
          </ac:spMkLst>
        </pc:spChg>
        <pc:picChg chg="add mod">
          <ac:chgData name="Ida Lillealtern" userId="938aff37-81c4-49b4-856a-fa90a549ac40" providerId="ADAL" clId="{A59C8F46-7A9E-496D-A2C0-ECFA619B0689}" dt="2021-12-09T09:01:37.235" v="676" actId="14100"/>
          <ac:picMkLst>
            <pc:docMk/>
            <pc:sldMk cId="2496105699" sldId="266"/>
            <ac:picMk id="5" creationId="{BFF6465A-E1C5-4094-8D32-B865EB9ECA24}"/>
          </ac:picMkLst>
        </pc:picChg>
      </pc:sldChg>
      <pc:sldChg chg="addSp delSp modSp new mod">
        <pc:chgData name="Ida Lillealtern" userId="938aff37-81c4-49b4-856a-fa90a549ac40" providerId="ADAL" clId="{A59C8F46-7A9E-496D-A2C0-ECFA619B0689}" dt="2021-12-09T09:04:45.098" v="748" actId="14100"/>
        <pc:sldMkLst>
          <pc:docMk/>
          <pc:sldMk cId="360718322" sldId="267"/>
        </pc:sldMkLst>
        <pc:spChg chg="mod">
          <ac:chgData name="Ida Lillealtern" userId="938aff37-81c4-49b4-856a-fa90a549ac40" providerId="ADAL" clId="{A59C8F46-7A9E-496D-A2C0-ECFA619B0689}" dt="2021-12-09T09:03:29.374" v="746" actId="14100"/>
          <ac:spMkLst>
            <pc:docMk/>
            <pc:sldMk cId="360718322" sldId="267"/>
            <ac:spMk id="2" creationId="{1F1BDEAC-44BE-4620-A7F9-8CD744A33EB3}"/>
          </ac:spMkLst>
        </pc:spChg>
        <pc:spChg chg="del">
          <ac:chgData name="Ida Lillealtern" userId="938aff37-81c4-49b4-856a-fa90a549ac40" providerId="ADAL" clId="{A59C8F46-7A9E-496D-A2C0-ECFA619B0689}" dt="2021-12-09T09:04:33.127" v="747" actId="931"/>
          <ac:spMkLst>
            <pc:docMk/>
            <pc:sldMk cId="360718322" sldId="267"/>
            <ac:spMk id="3" creationId="{B423F6FE-E0C8-4559-981E-676A165EBBAD}"/>
          </ac:spMkLst>
        </pc:spChg>
        <pc:picChg chg="add mod">
          <ac:chgData name="Ida Lillealtern" userId="938aff37-81c4-49b4-856a-fa90a549ac40" providerId="ADAL" clId="{A59C8F46-7A9E-496D-A2C0-ECFA619B0689}" dt="2021-12-09T09:04:45.098" v="748" actId="14100"/>
          <ac:picMkLst>
            <pc:docMk/>
            <pc:sldMk cId="360718322" sldId="267"/>
            <ac:picMk id="5" creationId="{449AF979-C303-46C9-87E3-ADC6416EADC2}"/>
          </ac:picMkLst>
        </pc:picChg>
      </pc:sldChg>
      <pc:sldChg chg="modSp new mod">
        <pc:chgData name="Ida Lillealtern" userId="938aff37-81c4-49b4-856a-fa90a549ac40" providerId="ADAL" clId="{A59C8F46-7A9E-496D-A2C0-ECFA619B0689}" dt="2021-12-09T09:39:24.382" v="2129" actId="255"/>
        <pc:sldMkLst>
          <pc:docMk/>
          <pc:sldMk cId="2536062985" sldId="268"/>
        </pc:sldMkLst>
        <pc:spChg chg="mod">
          <ac:chgData name="Ida Lillealtern" userId="938aff37-81c4-49b4-856a-fa90a549ac40" providerId="ADAL" clId="{A59C8F46-7A9E-496D-A2C0-ECFA619B0689}" dt="2021-12-09T09:05:41.729" v="824" actId="20577"/>
          <ac:spMkLst>
            <pc:docMk/>
            <pc:sldMk cId="2536062985" sldId="268"/>
            <ac:spMk id="2" creationId="{F7E89A22-3B0F-458E-80CC-F4DCCE66021D}"/>
          </ac:spMkLst>
        </pc:spChg>
        <pc:spChg chg="mod">
          <ac:chgData name="Ida Lillealtern" userId="938aff37-81c4-49b4-856a-fa90a549ac40" providerId="ADAL" clId="{A59C8F46-7A9E-496D-A2C0-ECFA619B0689}" dt="2021-12-09T09:39:24.382" v="2129" actId="255"/>
          <ac:spMkLst>
            <pc:docMk/>
            <pc:sldMk cId="2536062985" sldId="268"/>
            <ac:spMk id="3" creationId="{4252560A-9897-4673-8411-9F775B521C0A}"/>
          </ac:spMkLst>
        </pc:spChg>
      </pc:sldChg>
      <pc:sldChg chg="addSp delSp modSp new mod">
        <pc:chgData name="Ida Lillealtern" userId="938aff37-81c4-49b4-856a-fa90a549ac40" providerId="ADAL" clId="{A59C8F46-7A9E-496D-A2C0-ECFA619B0689}" dt="2021-12-09T09:39:41.873" v="2132" actId="1076"/>
        <pc:sldMkLst>
          <pc:docMk/>
          <pc:sldMk cId="1142101298" sldId="269"/>
        </pc:sldMkLst>
        <pc:spChg chg="mod">
          <ac:chgData name="Ida Lillealtern" userId="938aff37-81c4-49b4-856a-fa90a549ac40" providerId="ADAL" clId="{A59C8F46-7A9E-496D-A2C0-ECFA619B0689}" dt="2021-12-09T09:11:11.292" v="1569" actId="255"/>
          <ac:spMkLst>
            <pc:docMk/>
            <pc:sldMk cId="1142101298" sldId="269"/>
            <ac:spMk id="2" creationId="{B4E09EA2-99D8-4654-B4D0-4CCBF5EC6C7A}"/>
          </ac:spMkLst>
        </pc:spChg>
        <pc:spChg chg="del">
          <ac:chgData name="Ida Lillealtern" userId="938aff37-81c4-49b4-856a-fa90a549ac40" providerId="ADAL" clId="{A59C8F46-7A9E-496D-A2C0-ECFA619B0689}" dt="2021-12-09T09:15:00.759" v="1570" actId="22"/>
          <ac:spMkLst>
            <pc:docMk/>
            <pc:sldMk cId="1142101298" sldId="269"/>
            <ac:spMk id="3" creationId="{BE8C9967-C6DC-45BE-82A7-7A150AA51F0C}"/>
          </ac:spMkLst>
        </pc:spChg>
        <pc:spChg chg="add mod">
          <ac:chgData name="Ida Lillealtern" userId="938aff37-81c4-49b4-856a-fa90a549ac40" providerId="ADAL" clId="{A59C8F46-7A9E-496D-A2C0-ECFA619B0689}" dt="2021-12-09T09:39:41.873" v="2132" actId="1076"/>
          <ac:spMkLst>
            <pc:docMk/>
            <pc:sldMk cId="1142101298" sldId="269"/>
            <ac:spMk id="6" creationId="{1A43597F-20AE-4052-B187-641DB1C90487}"/>
          </ac:spMkLst>
        </pc:spChg>
        <pc:picChg chg="add mod ord">
          <ac:chgData name="Ida Lillealtern" userId="938aff37-81c4-49b4-856a-fa90a549ac40" providerId="ADAL" clId="{A59C8F46-7A9E-496D-A2C0-ECFA619B0689}" dt="2021-12-09T09:21:48.242" v="1943" actId="1076"/>
          <ac:picMkLst>
            <pc:docMk/>
            <pc:sldMk cId="1142101298" sldId="269"/>
            <ac:picMk id="5" creationId="{13B8CA61-11E3-46DA-85A7-C377D53C2B83}"/>
          </ac:picMkLst>
        </pc:picChg>
      </pc:sldChg>
      <pc:sldChg chg="modSp new mod">
        <pc:chgData name="Ida Lillealtern" userId="938aff37-81c4-49b4-856a-fa90a549ac40" providerId="ADAL" clId="{A59C8F46-7A9E-496D-A2C0-ECFA619B0689}" dt="2021-12-16T09:37:21.992" v="2219" actId="113"/>
        <pc:sldMkLst>
          <pc:docMk/>
          <pc:sldMk cId="1544108379" sldId="270"/>
        </pc:sldMkLst>
        <pc:spChg chg="mod">
          <ac:chgData name="Ida Lillealtern" userId="938aff37-81c4-49b4-856a-fa90a549ac40" providerId="ADAL" clId="{A59C8F46-7A9E-496D-A2C0-ECFA619B0689}" dt="2021-12-16T09:36:42.568" v="2175" actId="20577"/>
          <ac:spMkLst>
            <pc:docMk/>
            <pc:sldMk cId="1544108379" sldId="270"/>
            <ac:spMk id="2" creationId="{36AB3276-0C69-48B3-B86D-41AF3A37204F}"/>
          </ac:spMkLst>
        </pc:spChg>
        <pc:spChg chg="mod">
          <ac:chgData name="Ida Lillealtern" userId="938aff37-81c4-49b4-856a-fa90a549ac40" providerId="ADAL" clId="{A59C8F46-7A9E-496D-A2C0-ECFA619B0689}" dt="2021-12-16T09:37:21.992" v="2219" actId="113"/>
          <ac:spMkLst>
            <pc:docMk/>
            <pc:sldMk cId="1544108379" sldId="270"/>
            <ac:spMk id="3" creationId="{A3454F73-872F-40FC-A205-CBB0E447CB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FEE2569-F6BB-481A-9623-14751D80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3396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78045-7CE9-4159-AD0E-8B970EAC4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CE1D9B8-F586-4B7D-A9C9-F7222587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293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4E3B4-DC80-409A-8562-4B29D725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803D21-5388-4D89-8B53-F0FEB14E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2903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C568D-D2D8-45E2-945A-8D24EDC7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BF01A-E16F-4F1A-AC29-5297AF0B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81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30051-214F-426C-95B0-7F0803E9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606B92-A2D2-4C23-A016-AACC1A57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226E8E-20D7-4F33-88B7-E6B820810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687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20F8F-19F7-48C8-80C1-AADCEAC2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9A8F8D-0804-44EA-B4AF-B1388B33D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1AF049-0D75-4BC3-A283-7FA4A2E43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B8984D6-DE7B-4215-9FE6-59EACE654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0E402C9-0F50-4BBF-B712-145CA6BDF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36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67C92F-9C14-4621-9F02-1154A53C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7879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2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112B5-D2B3-4C7C-AE0D-F6C68B0D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2FA509-52C9-46AA-B012-AEFB40C1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2D062A-9944-4179-902C-8359F00A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688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9856CD-7ADC-4D35-AE17-A046EBA2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97E553-8B76-4506-87F9-529C8508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F1CC5D-377B-4FB7-A291-D164DC831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BB9D04-4DDB-4503-BDE9-5FC9E3C0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7B711-0834-452D-AF0E-A8B9D091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265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BA672-8A52-4048-BBE1-194F627C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9CA5C2-0DAA-484C-91E9-21E99754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498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04201-54C3-454C-9EC0-C9EEBD2F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282B7-AE85-4675-8F4A-F84C3CA31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41B224-8790-46E0-8798-980CEB05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588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4633CE-5068-4931-B735-079E5B2D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47D87D-93F6-45C9-AD91-72136E9B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F50471-6387-45A2-904F-6737C7B2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5B9400-3A6B-4BDE-89DF-07240CCBA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84EB242-A2D4-4AF9-97E2-1B36C00AB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351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A8885-8C93-44DB-B18A-CAF3E499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91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7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03814-12D8-44C4-80F1-BCDAA400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BFEB89-25E4-46EF-B9D9-25ED18F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ABB445-2804-414F-B2F6-D46CF2C92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466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54DDA-D43F-4A42-B0F1-C74F6DC3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77185D-0CA0-4334-93D2-6212A3BF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C53CC9-2B61-4A39-896E-CC4ACD60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39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468B79-345A-4964-A2D9-19E189B7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315"/>
            <a:ext cx="9308977" cy="106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67B06C-93CA-4FC5-B9C0-BF786599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5423"/>
            <a:ext cx="9308977" cy="376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20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C42716-2654-48D7-A0FE-671126B8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FF322E-9FF8-41FD-A4BD-02EAC23C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951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h.no/" TargetMode="External"/><Relationship Id="rId2" Type="http://schemas.openxmlformats.org/officeDocument/2006/relationships/hyperlink" Target="http://www.4h.no/prosjektplattform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4h.no/ressurssider/medlemsregisteret/#tile-2648-faq-27050" TargetMode="External"/><Relationship Id="rId2" Type="http://schemas.openxmlformats.org/officeDocument/2006/relationships/hyperlink" Target="https://4h.no/ressurssider/medlemsregisteret/#tile-2648-faq-270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4h.no/om-4h/kontakt-oss/#Kontakt%20os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4h.no/personvern/#Personvern%20og%20informasjonskapsl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4h.no" TargetMode="External"/><Relationship Id="rId2" Type="http://schemas.openxmlformats.org/officeDocument/2006/relationships/hyperlink" Target="https://4h.no/informasjonssider/om-innlogging-og-forsid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698E8-E377-4701-AF39-AA0CE20F9F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6708" y="2054904"/>
            <a:ext cx="6781187" cy="2219869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nb-NO" dirty="0">
                <a:solidFill>
                  <a:schemeClr val="bg1"/>
                </a:solidFill>
              </a:rPr>
              <a:t>Innlogging og forside</a:t>
            </a:r>
            <a:br>
              <a:rPr lang="nb-NO" dirty="0">
                <a:solidFill>
                  <a:schemeClr val="bg1"/>
                </a:solidFill>
                <a:latin typeface="+mn-lt"/>
              </a:rPr>
            </a:br>
            <a:r>
              <a:rPr lang="nb-NO" sz="3200" dirty="0">
                <a:solidFill>
                  <a:schemeClr val="bg1"/>
                </a:solidFill>
                <a:latin typeface="+mn-lt"/>
              </a:rPr>
              <a:t>Prosjektplattformen</a:t>
            </a:r>
          </a:p>
        </p:txBody>
      </p:sp>
    </p:spTree>
    <p:extLst>
      <p:ext uri="{BB962C8B-B14F-4D97-AF65-F5344CB8AC3E}">
        <p14:creationId xmlns:p14="http://schemas.microsoft.com/office/powerpoint/2010/main" val="215173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FBA059-F747-4256-B508-1D1CA576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ea typeface="Open Sans" panose="020B0606030504020204" pitchFamily="34" charset="0"/>
                <a:cs typeface="Open Sans" panose="020B0606030504020204" pitchFamily="34" charset="0"/>
              </a:rPr>
              <a:t>Kort om prosjektplattformen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1142B6-64D9-4294-B5C9-232280692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</a:rPr>
              <a:t>Prosjektplattformen er der 4H-medlemmer skal dokumentere prosjektarbeidet sitt.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</a:rPr>
              <a:t>Her blir det mulig å både laste opp bilder/videoer eller skrive om hva man har lært av de ulike oppdragene man har gjennomført.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</a:rPr>
              <a:t>Hvert enkelt medlem og hver klubbrådgiver får sin egen bruker inne på prosjektplattformen.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</a:rPr>
              <a:t>Man må logge seg inn med medlemsnummer og passord for å kunne jobbe med prosjektet sitt (medlem) eller vurdere/godkjenne prosjekter (klubbrådgiver).</a:t>
            </a: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920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6C3F02-A125-4921-B91B-D423726D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315"/>
            <a:ext cx="9627704" cy="1019581"/>
          </a:xfrm>
        </p:spPr>
        <p:txBody>
          <a:bodyPr>
            <a:normAutofit/>
          </a:bodyPr>
          <a:lstStyle/>
          <a:p>
            <a:r>
              <a:rPr lang="nb-NO" sz="3200" dirty="0">
                <a:ea typeface="Open Sans" panose="020B0606030504020204" pitchFamily="34" charset="0"/>
                <a:cs typeface="Open Sans" panose="020B0606030504020204" pitchFamily="34" charset="0"/>
              </a:rPr>
              <a:t>Å finne frem på prosjektplattformen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6283A-4A52-44FE-812D-F10384070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Du kan finne prosjektplattformen på to ulike måter:</a:t>
            </a:r>
            <a:b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400" b="1" dirty="0">
                <a:ea typeface="Open Sans" panose="020B0606030504020204" pitchFamily="34" charset="0"/>
                <a:cs typeface="Open Sans" panose="020B0606030504020204" pitchFamily="34" charset="0"/>
              </a:rPr>
              <a:t>Direkte link: 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www.4h.no/prosjektplattformen</a:t>
            </a:r>
            <a:b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400" b="1" dirty="0">
                <a:ea typeface="Open Sans" panose="020B0606030504020204" pitchFamily="34" charset="0"/>
                <a:cs typeface="Open Sans" panose="020B0606030504020204" pitchFamily="34" charset="0"/>
              </a:rPr>
              <a:t>I menyen: 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I menyen på 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www.4h.no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, trykk på «4H-prosjekter». Da kommer du på landingssiden med alle sidene knyttet til prosjektarbeid i 4H. Velg «Prosjektplattformen» for å komme inn på din bruker. Har du ikke logget inn enda, blir du bedt om det nå. </a:t>
            </a:r>
            <a:endParaRPr lang="nb-NO" sz="14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6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A834EE-77D6-48EA-AAD5-FBAAF2B1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ea typeface="Open Sans" panose="020B0606030504020204" pitchFamily="34" charset="0"/>
                <a:cs typeface="Open Sans" panose="020B0606030504020204" pitchFamily="34" charset="0"/>
              </a:rPr>
              <a:t>Innlogging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62F0DB-8428-4A54-A383-3BF3D3A2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423"/>
            <a:ext cx="5329687" cy="37673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For å kunne bruke prosjektplattformen, må du logge deg inn på www.4h.no med medlemsnummeret og passordet ditt. Det gjør du ved å trykke på "Logg inn" øverst i høyre hjørne.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Er du usikker på hva medlemsnummeret ditt er? Det finner du mer informasjon om 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her. </a:t>
            </a:r>
            <a:endParaRPr lang="nb-NO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Husker du ikke passordet ditt? Det finner du mer informasjon om 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her.</a:t>
            </a:r>
            <a:endParaRPr lang="nb-NO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Hvis du fortsatt opplever problemer ved innlogging, 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ta kontakt med en av våre ansatte.</a:t>
            </a:r>
            <a:endParaRPr lang="nb-NO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D9F587-44AB-4388-970A-E8AA9DFBF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753" y="1947323"/>
            <a:ext cx="5245899" cy="3541626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541B15C-AA80-466A-9A58-E6044BF10295}"/>
              </a:ext>
            </a:extLst>
          </p:cNvPr>
          <p:cNvCxnSpPr/>
          <p:nvPr/>
        </p:nvCxnSpPr>
        <p:spPr>
          <a:xfrm flipV="1">
            <a:off x="10282687" y="2096219"/>
            <a:ext cx="301924" cy="5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64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31F62B-0735-440D-A040-F66D1569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Å starte nytt prosjekt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411DA9-F08D-41DA-86C5-1073F6FB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5423"/>
            <a:ext cx="6090920" cy="3767307"/>
          </a:xfrm>
        </p:spPr>
        <p:txBody>
          <a:bodyPr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Trykk på den grønne knappen "Start nytt prosjekt" på forsiden av prosjektplattformen for å starte et nytt 4H-prosjekt. 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nb-NO" sz="1400" b="1" i="1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Husk at dersom du skal jobbe i gruppe, eller med hele klubben, er det viktig at kun én person i gruppa/i klubben oppretter prosjektet.</a:t>
            </a:r>
            <a:r>
              <a:rPr lang="nb-NO" sz="1400" b="0" i="0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Hvis flere personer prøver å opprette </a:t>
            </a:r>
            <a:r>
              <a:rPr lang="nb-NO" sz="1400" b="0" i="0" u="sng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samme</a:t>
            </a:r>
            <a:r>
              <a:rPr lang="nb-NO" sz="1400" b="0" i="0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gruppeprosjekt/fellesprosjekt for klubben, vil ikke prosjektplattformen fungere som den skal.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nb-NO" sz="1400" b="1" i="0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Obs! </a:t>
            </a:r>
            <a:r>
              <a:rPr lang="nb-NO" sz="1400" b="0" i="0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Vi minner også om at når du oppretter prosjekt i prosjektplattformen skal du </a:t>
            </a:r>
            <a:r>
              <a:rPr lang="nb-NO" sz="1400" b="0" i="1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nb-NO" sz="1400" b="0" i="0" dirty="0">
                <a:solidFill>
                  <a:srgbClr val="2C2C2D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opprette prosjekt på "min side". Det digitale prosjektet synkroniserer seg automatisk inn i medlemsregister. </a:t>
            </a:r>
          </a:p>
          <a:p>
            <a:endParaRPr lang="nb-NO" dirty="0"/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A1F8E4E0-9BFC-4CD5-B542-EF90F0D4C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02" y="1837313"/>
            <a:ext cx="4462111" cy="3385432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12A7C9D-91DD-48CF-A211-9C6F5CD1A9DC}"/>
              </a:ext>
            </a:extLst>
          </p:cNvPr>
          <p:cNvCxnSpPr/>
          <p:nvPr/>
        </p:nvCxnSpPr>
        <p:spPr>
          <a:xfrm flipH="1">
            <a:off x="10360325" y="3191774"/>
            <a:ext cx="491705" cy="33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3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0FEFE8-0BB2-479D-99B0-36B145AF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Vilkår for 4H-prosjekt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6AFEFC-FFF1-434A-A8C8-63BBEB968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7343"/>
            <a:ext cx="4679022" cy="3767307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</a:rPr>
              <a:t>For å starte et nytt 4H-prosjekt må du godta vilkårene i vår personvernserklæring. Den vil dukke opp når du klikker på "Start nytt prosjekt".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1400" b="0" i="0" dirty="0">
                <a:solidFill>
                  <a:srgbClr val="2C2C2D"/>
                </a:solidFill>
                <a:effectLst/>
              </a:rPr>
              <a:t>Ved å akseptere vilkårene får du tilgang til ditt nye, digitale 4H-prosjekt og kan starte planleggingen. Hvis du ikke aksepterer vilkårene, får du ikke mulighet til å gjennomføre digitale 4H-prosjekt.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1400" b="0" i="0" u="none" strike="noStrike" dirty="0">
                <a:solidFill>
                  <a:srgbClr val="00752C"/>
                </a:solidFill>
                <a:effectLst/>
                <a:hlinkClick r:id="rId2"/>
              </a:rPr>
              <a:t>Les hele 4H Norge sin personvernerklæring.</a:t>
            </a:r>
            <a:endParaRPr lang="nb-NO" sz="1400" dirty="0"/>
          </a:p>
        </p:txBody>
      </p:sp>
      <p:pic>
        <p:nvPicPr>
          <p:cNvPr id="4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DDAB368A-05AC-4DE1-8BEE-A2300CA7C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46" y="1870380"/>
            <a:ext cx="4127077" cy="3461908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0FAD554-005E-4A35-BBEB-CB7413FDE135}"/>
              </a:ext>
            </a:extLst>
          </p:cNvPr>
          <p:cNvCxnSpPr/>
          <p:nvPr/>
        </p:nvCxnSpPr>
        <p:spPr>
          <a:xfrm flipH="1">
            <a:off x="9618453" y="3907766"/>
            <a:ext cx="155275" cy="33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5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E89A22-3B0F-458E-80CC-F4DCCE66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Forklaring av forsiden når du har startet et 4H-prosjekt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52560A-9897-4673-8411-9F775B52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423"/>
            <a:ext cx="4586555" cy="376730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b-NO" sz="1400" b="1" dirty="0"/>
              <a:t>Informasjon</a:t>
            </a:r>
            <a:r>
              <a:rPr lang="nb-NO" sz="1400" dirty="0"/>
              <a:t> om prosjektet ditt (Tittel, hvem som er klubbrådgiver, fagområde og antall prosjekter du skal gjennomføre).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b-NO" sz="1400" dirty="0"/>
              <a:t>Trykk på knappen </a:t>
            </a:r>
            <a:r>
              <a:rPr lang="nb-NO" sz="1400" b="1" dirty="0"/>
              <a:t>«Gå til prosjektet» </a:t>
            </a:r>
            <a:r>
              <a:rPr lang="nb-NO" sz="1400" dirty="0"/>
              <a:t>for å komme til prosjektet ditt.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b-NO" sz="1400" b="1" dirty="0"/>
              <a:t>En statusbar </a:t>
            </a:r>
            <a:r>
              <a:rPr lang="nb-NO" sz="1400" dirty="0"/>
              <a:t>viser deg hvor langt du har kommet i prosjektet ditt. Den blir mørkegrønn etter hvert som du kommer lenger i prosjektet ditt. Når hele baren er mørkegrønn, er prosjektet ditt godkjent. </a:t>
            </a: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7FC89DE3-66C8-4599-A237-C0210439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45" y="2158021"/>
            <a:ext cx="4586555" cy="316354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F7AD320-0AD9-4363-BC09-215DF64F1E77}"/>
              </a:ext>
            </a:extLst>
          </p:cNvPr>
          <p:cNvSpPr/>
          <p:nvPr/>
        </p:nvSpPr>
        <p:spPr>
          <a:xfrm>
            <a:off x="8893833" y="2717322"/>
            <a:ext cx="1846053" cy="8367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A63BBEC-2054-4994-993F-C9C981310BCD}"/>
              </a:ext>
            </a:extLst>
          </p:cNvPr>
          <p:cNvCxnSpPr/>
          <p:nvPr/>
        </p:nvCxnSpPr>
        <p:spPr>
          <a:xfrm flipH="1">
            <a:off x="10739886" y="3751868"/>
            <a:ext cx="421450" cy="10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45EFCEE-1C8C-4C47-86D4-C87D93925E89}"/>
              </a:ext>
            </a:extLst>
          </p:cNvPr>
          <p:cNvCxnSpPr/>
          <p:nvPr/>
        </p:nvCxnSpPr>
        <p:spPr>
          <a:xfrm>
            <a:off x="7022969" y="3676454"/>
            <a:ext cx="329938" cy="25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6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E09EA2-99D8-4654-B4D0-4CCBF5EC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Snarveier i den blå menyen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3B8CA61-11E3-46DA-85A7-C377D53C2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6548" y="2331165"/>
            <a:ext cx="5670133" cy="2195669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A43597F-20AE-4052-B187-641DB1C90487}"/>
              </a:ext>
            </a:extLst>
          </p:cNvPr>
          <p:cNvSpPr txBox="1"/>
          <p:nvPr/>
        </p:nvSpPr>
        <p:spPr>
          <a:xfrm>
            <a:off x="838200" y="2331165"/>
            <a:ext cx="4856923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dirty="0"/>
              <a:t>I den blå menyen øverst i prosjektplattformen, er det lagt inn tre snarveier:</a:t>
            </a:r>
          </a:p>
          <a:p>
            <a:pPr>
              <a:lnSpc>
                <a:spcPct val="150000"/>
              </a:lnSpc>
            </a:pPr>
            <a:r>
              <a:rPr lang="nb-NO" sz="1400" b="1" dirty="0"/>
              <a:t>Tilbake til forsiden: </a:t>
            </a:r>
            <a:r>
              <a:rPr lang="nb-NO" sz="1400" dirty="0"/>
              <a:t>Trykk på «Prosjektplattformen» øverst til venstre for å komme tilbake på forsiden av prosjektplattformen.</a:t>
            </a:r>
          </a:p>
          <a:p>
            <a:pPr>
              <a:lnSpc>
                <a:spcPct val="150000"/>
              </a:lnSpc>
            </a:pPr>
            <a:r>
              <a:rPr lang="nb-NO" sz="1400" b="1" dirty="0"/>
              <a:t>Til «min profil»: </a:t>
            </a:r>
            <a:r>
              <a:rPr lang="nb-NO" sz="1400" dirty="0"/>
              <a:t>Trykk på 4H-logoen til høyre.</a:t>
            </a:r>
          </a:p>
          <a:p>
            <a:pPr>
              <a:lnSpc>
                <a:spcPct val="150000"/>
              </a:lnSpc>
            </a:pPr>
            <a:r>
              <a:rPr lang="nb-NO" sz="1400" b="1" dirty="0"/>
              <a:t>Varsler: </a:t>
            </a:r>
            <a:r>
              <a:rPr lang="nb-NO" sz="1400" dirty="0"/>
              <a:t>Trykk på varselikonet for å åpne varslene dine. 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C320AC32-D3E6-467F-B33A-C7AF13E2285E}"/>
              </a:ext>
            </a:extLst>
          </p:cNvPr>
          <p:cNvCxnSpPr/>
          <p:nvPr/>
        </p:nvCxnSpPr>
        <p:spPr>
          <a:xfrm flipH="1">
            <a:off x="7748833" y="2554664"/>
            <a:ext cx="329938" cy="37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16E12517-BC33-4190-A50F-D3949AE0E8ED}"/>
              </a:ext>
            </a:extLst>
          </p:cNvPr>
          <p:cNvCxnSpPr/>
          <p:nvPr/>
        </p:nvCxnSpPr>
        <p:spPr>
          <a:xfrm flipV="1">
            <a:off x="11434713" y="3186260"/>
            <a:ext cx="0" cy="53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E0032861-448C-4858-AEB7-83C03D16C899}"/>
              </a:ext>
            </a:extLst>
          </p:cNvPr>
          <p:cNvCxnSpPr/>
          <p:nvPr/>
        </p:nvCxnSpPr>
        <p:spPr>
          <a:xfrm flipV="1">
            <a:off x="10991654" y="3186260"/>
            <a:ext cx="103694" cy="471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10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AB3276-0C69-48B3-B86D-41AF3A37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Trenger du 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454F73-872F-40FC-A205-CBB0E447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/>
              <a:t>Sjekk ut våre </a:t>
            </a:r>
            <a:r>
              <a:rPr lang="nb-NO" sz="1400" dirty="0">
                <a:hlinkClick r:id="rId2"/>
              </a:rPr>
              <a:t>informasjonssider. </a:t>
            </a: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b="1" dirty="0"/>
              <a:t>Har du oppdaget noen feil eller mangler på siden? </a:t>
            </a:r>
          </a:p>
          <a:p>
            <a:pPr marL="0" indent="0">
              <a:buNone/>
            </a:pPr>
            <a:r>
              <a:rPr lang="nb-NO" sz="1400" dirty="0"/>
              <a:t>Ta kontakt med oss på </a:t>
            </a:r>
            <a:r>
              <a:rPr lang="nb-NO" sz="1400" dirty="0">
                <a:hlinkClick r:id="rId3"/>
              </a:rPr>
              <a:t>support@4h.no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108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607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Impact</vt:lpstr>
      <vt:lpstr>Office-tema</vt:lpstr>
      <vt:lpstr>Egendefinert utforming</vt:lpstr>
      <vt:lpstr>Innlogging og forside Prosjektplattformen</vt:lpstr>
      <vt:lpstr>Kort om prosjektplattformen</vt:lpstr>
      <vt:lpstr>Å finne frem på prosjektplattformen</vt:lpstr>
      <vt:lpstr>Innlogging</vt:lpstr>
      <vt:lpstr>Å starte nytt prosjekt </vt:lpstr>
      <vt:lpstr>Vilkår for 4H-prosjekt</vt:lpstr>
      <vt:lpstr>Forklaring av forsiden når du har startet et 4H-prosjekt</vt:lpstr>
      <vt:lpstr>Snarveier i den blå menyen</vt:lpstr>
      <vt:lpstr>Trenger du 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Beate Patay</dc:creator>
  <cp:lastModifiedBy>Beate Patay</cp:lastModifiedBy>
  <cp:revision>17</cp:revision>
  <dcterms:created xsi:type="dcterms:W3CDTF">2020-08-19T12:09:06Z</dcterms:created>
  <dcterms:modified xsi:type="dcterms:W3CDTF">2022-01-24T07:55:04Z</dcterms:modified>
</cp:coreProperties>
</file>