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92" r:id="rId4"/>
    <p:sldMasterId id="2147483702" r:id="rId5"/>
    <p:sldMasterId id="2147483712" r:id="rId6"/>
    <p:sldMasterId id="2147483722" r:id="rId7"/>
    <p:sldMasterId id="2147483732" r:id="rId8"/>
  </p:sldMasterIdLst>
  <p:sldIdLst>
    <p:sldId id="285" r:id="rId9"/>
    <p:sldId id="256" r:id="rId10"/>
    <p:sldId id="286" r:id="rId11"/>
    <p:sldId id="287" r:id="rId12"/>
    <p:sldId id="294" r:id="rId13"/>
    <p:sldId id="288" r:id="rId14"/>
    <p:sldId id="289" r:id="rId15"/>
    <p:sldId id="290" r:id="rId16"/>
    <p:sldId id="291" r:id="rId17"/>
    <p:sldId id="292" r:id="rId18"/>
    <p:sldId id="295" r:id="rId19"/>
    <p:sldId id="293" r:id="rId20"/>
  </p:sldIdLst>
  <p:sldSz cx="12192000" cy="6858000"/>
  <p:notesSz cx="6810375" cy="99425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EE2569-F6BB-481A-9623-14751D808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283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6102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FEE2569-F6BB-481A-9623-14751D808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0814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66259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72165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2877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043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21369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0882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59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0887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BB9D04-4DDB-4503-BDE9-5FC9E3C0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47B711-0834-452D-AF0E-A8B9D091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48464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1274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148788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9171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57093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87470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0954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4204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74598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91040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BA672-8A52-4048-BBE1-194F627C9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9CA5C2-0DAA-484C-91E9-21E99754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70002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15266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39446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07631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3636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5852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72099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842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56540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66816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1816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704201-54C3-454C-9EC0-C9EEBD2F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D282B7-AE85-4675-8F4A-F84C3CA31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41B224-8790-46E0-8798-980CEB059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6132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90339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04652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48127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11029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50571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4225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60067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23447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1946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4633CE-5068-4931-B735-079E5B2D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47D87D-93F6-45C9-AD91-72136E9B7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F50471-6387-45A2-904F-6737C7B25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5B9400-3A6B-4BDE-89DF-07240CCBA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84EB242-A2D4-4AF9-97E2-1B36C00AB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10359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02156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1342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37889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09748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365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1603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42375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513775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89640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2730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3A8885-8C93-44DB-B18A-CAF3E499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10138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86936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52016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20614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866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69852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06847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78045-7CE9-4159-AD0E-8B970EAC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E1D9B8-F586-4B7D-A9C9-F7222587A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41649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A4E3B4-DC80-409A-8562-4B29D72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803D21-5388-4D89-8B53-F0FEB14E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99191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C568D-D2D8-45E2-945A-8D24EDC7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6BF01A-E16F-4F1A-AC29-5297AF0B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67618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30051-214F-426C-95B0-7F0803E9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606B92-A2D2-4C23-A016-AACC1A57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4226E8E-20D7-4F33-88B7-E6B82081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8624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37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20F8F-19F7-48C8-80C1-AADCEAC2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8F8D-0804-44EA-B4AF-B1388B33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1AF049-0D75-4BC3-A283-7FA4A2E43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8984D6-DE7B-4215-9FE6-59EACE654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0E402C9-0F50-4BBF-B712-145CA6BDF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05394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7C92F-9C14-4621-9F02-1154A53C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294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249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112B5-D2B3-4C7C-AE0D-F6C68B0D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2FA509-52C9-46AA-B012-AEFB40C1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2D062A-9944-4179-902C-8359F00A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73548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9856CD-7ADC-4D35-AE17-A046EBA2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797E553-8B76-4506-87F9-529C85089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F1CC5D-377B-4FB7-A291-D164DC831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7580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E03814-12D8-44C4-80F1-BCDAA400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BFEB89-25E4-46EF-B9D9-25ED18F9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ABB445-2804-414F-B2F6-D46CF2C92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3363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54DDA-D43F-4A42-B0F1-C74F6DC3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277185D-0CA0-4334-93D2-6212A3BFD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AC53CC9-2B61-4A39-896E-CC4ACD608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1900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1468B79-345A-4964-A2D9-19E189B7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315"/>
            <a:ext cx="9308977" cy="1060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67B06C-93CA-4FC5-B9C0-BF7865999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5423"/>
            <a:ext cx="9308977" cy="3767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260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106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6855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5346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86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7730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296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DC42716-2654-48D7-A0FE-671126B8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FF322E-9FF8-41FD-A4BD-02EAC23C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6729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4h.no/for-4h-ere/deltagerstott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ivillig.no/" TargetMode="External"/><Relationship Id="rId2" Type="http://schemas.openxmlformats.org/officeDocument/2006/relationships/hyperlink" Target="https://4h.no/hva-skjer/internasjonalt-utveksling/international-4h-youth-exchang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spond.com/welcome?lang=n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rogaland@4h.no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medlemsregisteret/arsrapportering-article34358-1155.html" TargetMode="External"/><Relationship Id="rId2" Type="http://schemas.openxmlformats.org/officeDocument/2006/relationships/hyperlink" Target="https://4h.no/aktuelt/styrevervkurs-2021-del-2-article82872-1026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bZUe-I4lnj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4h.no/for-4h-ere/nedlastingssenter/" TargetMode="External"/><Relationship Id="rId7" Type="http://schemas.openxmlformats.org/officeDocument/2006/relationships/hyperlink" Target="https://www.brreg.no/lag-og-foreninger/slik-registrerer-du-endringer-for-lag-eller-forening/" TargetMode="External"/><Relationship Id="rId2" Type="http://schemas.openxmlformats.org/officeDocument/2006/relationships/hyperlink" Target="https://4h.no/ressurssider/moteboka-kassaboka-og-aret-rundt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4h.no/om-4h/organisasjon/politiattest/" TargetMode="External"/><Relationship Id="rId5" Type="http://schemas.openxmlformats.org/officeDocument/2006/relationships/hyperlink" Target="https://4h.no/tips-og-triks/kom-i-gang-som-klubbradgiver-article24416-8184.html" TargetMode="External"/><Relationship Id="rId4" Type="http://schemas.openxmlformats.org/officeDocument/2006/relationships/hyperlink" Target="https://www.youtube.com/watch?v=mb1O3oMFCl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ogaland@4h.no" TargetMode="External"/><Relationship Id="rId2" Type="http://schemas.openxmlformats.org/officeDocument/2006/relationships/hyperlink" Target="https://4h.no/aktuelt/gi-innspill-til-ny-rulleringsplan-for-fylkearrangementer-article84259-102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4h.no/aktuelt/forslag-til-sak-pa-arsmotet-article82148-102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4h.no/engasjer-deg-for-4h-rogaland/kva-klubb-blir-arets-klubb-article80653-21668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4h.no/arbeid-i-fylkesstyret/category21705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88C1E4-92F6-4D6C-8A73-1E9E70AF3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Velkomen</a:t>
            </a:r>
            <a:r>
              <a:rPr kumimoji="0" lang="nb-NO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til </a:t>
            </a:r>
            <a:br>
              <a:rPr kumimoji="0" lang="nb-NO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kumimoji="0" lang="nb-NO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klubboppfølgingsmøte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3BB9C7E1-904A-406A-AD80-19DF086144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4H Rogaland, 3.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337073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1FEF07-D4BD-4377-907C-37A2C8AA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Arrangement 2022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7DAF0A37-99CC-49E4-B336-B43A668BF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068450"/>
              </p:ext>
            </p:extLst>
          </p:nvPr>
        </p:nvGraphicFramePr>
        <p:xfrm>
          <a:off x="921328" y="1707339"/>
          <a:ext cx="10026536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546">
                  <a:extLst>
                    <a:ext uri="{9D8B030D-6E8A-4147-A177-3AD203B41FA5}">
                      <a16:colId xmlns:a16="http://schemas.microsoft.com/office/drawing/2014/main" val="1127388890"/>
                    </a:ext>
                  </a:extLst>
                </a:gridCol>
                <a:gridCol w="2150957">
                  <a:extLst>
                    <a:ext uri="{9D8B030D-6E8A-4147-A177-3AD203B41FA5}">
                      <a16:colId xmlns:a16="http://schemas.microsoft.com/office/drawing/2014/main" val="1774959644"/>
                    </a:ext>
                  </a:extLst>
                </a:gridCol>
                <a:gridCol w="2450237">
                  <a:extLst>
                    <a:ext uri="{9D8B030D-6E8A-4147-A177-3AD203B41FA5}">
                      <a16:colId xmlns:a16="http://schemas.microsoft.com/office/drawing/2014/main" val="2328547992"/>
                    </a:ext>
                  </a:extLst>
                </a:gridCol>
                <a:gridCol w="2824796">
                  <a:extLst>
                    <a:ext uri="{9D8B030D-6E8A-4147-A177-3AD203B41FA5}">
                      <a16:colId xmlns:a16="http://schemas.microsoft.com/office/drawing/2014/main" val="2231496055"/>
                    </a:ext>
                  </a:extLst>
                </a:gridCol>
              </a:tblGrid>
              <a:tr h="282604">
                <a:tc>
                  <a:txBody>
                    <a:bodyPr/>
                    <a:lstStyle/>
                    <a:p>
                      <a:r>
                        <a:rPr lang="nb-NO" sz="2400" dirty="0"/>
                        <a:t>Arrangement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Dato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Arrangør (nemd)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400" dirty="0"/>
                        <a:t>Påmelding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59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err="1"/>
                        <a:t>Klubbrådgjevarsamling</a:t>
                      </a:r>
                      <a:endParaRPr lang="nb-N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7.-9. januar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4H Rogaland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15. - 29.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60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Instruktørsamling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januar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4H Rogaland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696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Styrevervkurs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18.-20. februar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Klepp og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1. desember – 15. januar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489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Fylkesårsmøte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20. februar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Klepp og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82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 err="1"/>
                        <a:t>Storkurs</a:t>
                      </a:r>
                      <a:endParaRPr lang="nb-NO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25. – 27. 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Sandnes og Sola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25. januar – 5. februar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27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Fylkesleir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24. – 27. juni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Hjelmeland og Strand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25. april – 10. mai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67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800" dirty="0"/>
                        <a:t>Landsleir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30. juli – 6.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4H Sogn og Fjordane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 err="1"/>
                        <a:t>frå</a:t>
                      </a:r>
                      <a:r>
                        <a:rPr lang="nb-NO" sz="1800" dirty="0"/>
                        <a:t> 1. mars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848255"/>
                  </a:ext>
                </a:extLst>
              </a:tr>
            </a:tbl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E3223D9F-880D-457C-8268-8374241224AF}"/>
              </a:ext>
            </a:extLst>
          </p:cNvPr>
          <p:cNvSpPr txBox="1"/>
          <p:nvPr/>
        </p:nvSpPr>
        <p:spPr>
          <a:xfrm>
            <a:off x="828502" y="5381590"/>
            <a:ext cx="844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hlinkClick r:id="rId2"/>
              </a:rPr>
              <a:t>Dyrt å delta på arrangement? Les </a:t>
            </a:r>
            <a:r>
              <a:rPr lang="nb-NO" sz="2400" b="1" dirty="0" err="1">
                <a:hlinkClick r:id="rId2"/>
              </a:rPr>
              <a:t>meir</a:t>
            </a:r>
            <a:r>
              <a:rPr lang="nb-NO" sz="2400" b="1" dirty="0">
                <a:hlinkClick r:id="rId2"/>
              </a:rPr>
              <a:t> om deltakerstøtte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74283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9D13C1-20EC-4DBB-958E-62204CB0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SIKT21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B5C0F21-B751-4E04-9495-CC518D4D764E}"/>
              </a:ext>
            </a:extLst>
          </p:cNvPr>
          <p:cNvSpPr txBox="1"/>
          <p:nvPr/>
        </p:nvSpPr>
        <p:spPr>
          <a:xfrm>
            <a:off x="838199" y="1558789"/>
            <a:ext cx="276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Ordning gjelder for kurs i heile 2021 (også i desember)!</a:t>
            </a:r>
          </a:p>
        </p:txBody>
      </p:sp>
      <p:pic>
        <p:nvPicPr>
          <p:cNvPr id="10" name="Bilde 9" descr="Et bilde som inneholder tekst, forskjellig, elementer, diverse&#10;&#10;Automatisk generert beskrivelse">
            <a:extLst>
              <a:ext uri="{FF2B5EF4-FFF2-40B4-BE49-F238E27FC236}">
                <a16:creationId xmlns:a16="http://schemas.microsoft.com/office/drawing/2014/main" id="{B216798C-D2EC-431F-A5CC-EF0C83789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116">
            <a:off x="3528355" y="714489"/>
            <a:ext cx="6352917" cy="50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55F134-D63F-479D-A692-4434D5A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Generell info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308BCB-3B86-456B-972A-AD9F4123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062043"/>
          </a:xfrm>
        </p:spPr>
        <p:txBody>
          <a:bodyPr>
            <a:normAutofit fontScale="92500" lnSpcReduction="20000"/>
          </a:bodyPr>
          <a:lstStyle/>
          <a:p>
            <a:r>
              <a:rPr lang="nn-NO" sz="2400" dirty="0"/>
              <a:t>Nye normalvedtekter for 4H-klubbar og fylke</a:t>
            </a:r>
          </a:p>
          <a:p>
            <a:pPr lvl="1"/>
            <a:r>
              <a:rPr lang="nn-NO" sz="2000" dirty="0"/>
              <a:t>Skal med på saksliste til årsmøte i 2022!</a:t>
            </a:r>
          </a:p>
          <a:p>
            <a:pPr lvl="1"/>
            <a:endParaRPr lang="nn-NO" sz="900" dirty="0"/>
          </a:p>
          <a:p>
            <a:r>
              <a:rPr lang="nn-NO" sz="2400" dirty="0"/>
              <a:t>4H-gård i Rogaland</a:t>
            </a:r>
          </a:p>
          <a:p>
            <a:endParaRPr lang="nn-NO" sz="900" dirty="0"/>
          </a:p>
          <a:p>
            <a:r>
              <a:rPr lang="nn-NO" sz="2400" dirty="0">
                <a:hlinkClick r:id="rId2"/>
              </a:rPr>
              <a:t>IFYE – internasjonal utveksling</a:t>
            </a:r>
            <a:endParaRPr lang="nn-NO" sz="2400" dirty="0"/>
          </a:p>
          <a:p>
            <a:pPr lvl="1"/>
            <a:r>
              <a:rPr lang="nn-NO" sz="2000" dirty="0"/>
              <a:t>Lyst å reise? Påmeldingsfrist 1. jan 2022!</a:t>
            </a:r>
          </a:p>
          <a:p>
            <a:pPr lvl="1"/>
            <a:endParaRPr lang="nn-NO" sz="900" dirty="0"/>
          </a:p>
          <a:p>
            <a:r>
              <a:rPr lang="nn-NO" sz="2400" dirty="0"/>
              <a:t>Alle 4H klubbar er registrert på </a:t>
            </a:r>
            <a:r>
              <a:rPr lang="nn-NO" sz="2400" dirty="0">
                <a:hlinkClick r:id="rId3"/>
              </a:rPr>
              <a:t>frivillig.no</a:t>
            </a:r>
            <a:endParaRPr lang="nn-NO" sz="2400" dirty="0"/>
          </a:p>
          <a:p>
            <a:pPr lvl="1"/>
            <a:r>
              <a:rPr lang="nn-NO" sz="2000" dirty="0"/>
              <a:t>Legg ut aktivitetar </a:t>
            </a:r>
          </a:p>
          <a:p>
            <a:pPr lvl="1"/>
            <a:r>
              <a:rPr lang="nn-NO" sz="2000" dirty="0"/>
              <a:t>Finn aktuelle støtteordningar</a:t>
            </a:r>
          </a:p>
          <a:p>
            <a:endParaRPr lang="nn-NO" sz="1900" dirty="0"/>
          </a:p>
          <a:p>
            <a:pPr marL="0" indent="0">
              <a:buNone/>
            </a:pPr>
            <a:r>
              <a:rPr lang="nn-NO" sz="2400" dirty="0"/>
              <a:t>Q: Korleis haldar kontakt med medlemmene utan Facebook/Messenger?</a:t>
            </a:r>
          </a:p>
          <a:p>
            <a:pPr marL="0" indent="0">
              <a:buNone/>
            </a:pPr>
            <a:r>
              <a:rPr lang="nn-NO" sz="2400" dirty="0"/>
              <a:t>A: Fleire klubbar brukar f. eks. </a:t>
            </a:r>
            <a:r>
              <a:rPr lang="nn-NO" sz="2400" dirty="0" err="1">
                <a:hlinkClick r:id="rId4"/>
              </a:rPr>
              <a:t>Spond</a:t>
            </a:r>
            <a:r>
              <a:rPr lang="nn-NO" sz="2400" dirty="0"/>
              <a:t> appen. </a:t>
            </a:r>
          </a:p>
        </p:txBody>
      </p:sp>
      <p:pic>
        <p:nvPicPr>
          <p:cNvPr id="5" name="Bilde 4" descr="Handy - Index vers le haut">
            <a:extLst>
              <a:ext uri="{FF2B5EF4-FFF2-40B4-BE49-F238E27FC236}">
                <a16:creationId xmlns:a16="http://schemas.microsoft.com/office/drawing/2014/main" id="{E3AACEA0-161D-417C-BE64-950551DD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0489" y="99607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1D906-D397-48BF-AB0C-9565D7C5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BC1A08A-DE3D-4488-B867-F16E82432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5423"/>
            <a:ext cx="4598323" cy="3767307"/>
          </a:xfrm>
        </p:spPr>
        <p:txBody>
          <a:bodyPr>
            <a:normAutofit/>
          </a:bodyPr>
          <a:lstStyle/>
          <a:p>
            <a:r>
              <a:rPr lang="nn-NO" sz="2400" dirty="0"/>
              <a:t>Årsmøte og årsmøtepapir</a:t>
            </a:r>
          </a:p>
          <a:p>
            <a:r>
              <a:rPr lang="nn-NO" sz="2400" dirty="0"/>
              <a:t>Nytt styre og klubbrådgjevar</a:t>
            </a:r>
          </a:p>
          <a:p>
            <a:r>
              <a:rPr lang="nn-NO" sz="2400" dirty="0"/>
              <a:t>Sak til (fylkes)årsmøte </a:t>
            </a:r>
          </a:p>
          <a:p>
            <a:r>
              <a:rPr lang="nn-NO" sz="2400" dirty="0"/>
              <a:t>Nominer Årets klubb</a:t>
            </a:r>
          </a:p>
          <a:p>
            <a:r>
              <a:rPr lang="nn-NO" sz="2400" dirty="0"/>
              <a:t>Valkomiteen v/Brigt Slettebø</a:t>
            </a:r>
          </a:p>
          <a:p>
            <a:r>
              <a:rPr lang="nn-NO" sz="2400" dirty="0"/>
              <a:t>Arrangement 2022</a:t>
            </a:r>
          </a:p>
          <a:p>
            <a:r>
              <a:rPr lang="nn-NO" sz="2400" dirty="0"/>
              <a:t>SIKT21</a:t>
            </a:r>
          </a:p>
          <a:p>
            <a:r>
              <a:rPr lang="nn-NO" sz="2400" dirty="0"/>
              <a:t>Generell info</a:t>
            </a:r>
          </a:p>
          <a:p>
            <a:endParaRPr lang="nn-NO" sz="2000" dirty="0"/>
          </a:p>
          <a:p>
            <a:endParaRPr lang="nn-NO" sz="2000" dirty="0"/>
          </a:p>
          <a:p>
            <a:endParaRPr lang="nn-NO" sz="2000" dirty="0"/>
          </a:p>
          <a:p>
            <a:endParaRPr lang="nn-NO" sz="2000" dirty="0"/>
          </a:p>
        </p:txBody>
      </p:sp>
      <p:pic>
        <p:nvPicPr>
          <p:cNvPr id="5" name="Bilde 4" descr="En vegg som er dekket med klistre lapper.">
            <a:extLst>
              <a:ext uri="{FF2B5EF4-FFF2-40B4-BE49-F238E27FC236}">
                <a16:creationId xmlns:a16="http://schemas.microsoft.com/office/drawing/2014/main" id="{743F6EB2-DB44-4924-8677-C80AFE6A5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32" y="1985423"/>
            <a:ext cx="5573468" cy="345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51742-C83B-4DCF-95D2-6C61C7FF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Vel overstått haustfest!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FEC8D4-F974-405A-AB59-BAB84D6C5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1923" y="1690688"/>
            <a:ext cx="4307789" cy="4351338"/>
          </a:xfrm>
        </p:spPr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Vis fram haustfesten din i medlemsbladet KNASK!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Send </a:t>
            </a:r>
            <a:r>
              <a:rPr lang="nb-NO" dirty="0" err="1"/>
              <a:t>bilete</a:t>
            </a:r>
            <a:r>
              <a:rPr lang="nb-NO" dirty="0"/>
              <a:t> med tekst til </a:t>
            </a:r>
            <a:r>
              <a:rPr lang="nb-NO" dirty="0">
                <a:hlinkClick r:id="rId2"/>
              </a:rPr>
              <a:t>rogaland@4h.no</a:t>
            </a:r>
            <a:r>
              <a:rPr lang="nb-NO" dirty="0"/>
              <a:t> </a:t>
            </a:r>
          </a:p>
          <a:p>
            <a:pPr marL="0" indent="0" algn="ctr">
              <a:buNone/>
            </a:pPr>
            <a:r>
              <a:rPr lang="nb-NO" dirty="0" err="1"/>
              <a:t>innan</a:t>
            </a:r>
            <a:r>
              <a:rPr lang="nb-NO" dirty="0"/>
              <a:t> 10. november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CF2A64AE-D8E3-498D-93DD-C0E9BDAD91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17575"/>
          <a:stretch/>
        </p:blipFill>
        <p:spPr>
          <a:xfrm>
            <a:off x="838200" y="1690688"/>
            <a:ext cx="5694705" cy="3747117"/>
          </a:xfrm>
        </p:spPr>
      </p:pic>
    </p:spTree>
    <p:extLst>
      <p:ext uri="{BB962C8B-B14F-4D97-AF65-F5344CB8AC3E}">
        <p14:creationId xmlns:p14="http://schemas.microsoft.com/office/powerpoint/2010/main" val="415086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DDB6C6-4056-44A0-B35D-849F575FE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Årsmøte og årsmøtepapir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F051B-5923-479E-8864-1633B821A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1352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n-NO" b="1" dirty="0"/>
              <a:t>Gjennomføring av årsmøte</a:t>
            </a:r>
          </a:p>
          <a:p>
            <a:r>
              <a:rPr lang="nn-NO" sz="2400" dirty="0" err="1">
                <a:hlinkClick r:id="rId2"/>
              </a:rPr>
              <a:t>Videoressurser</a:t>
            </a:r>
            <a:endParaRPr lang="nn-NO" sz="2400" dirty="0"/>
          </a:p>
          <a:p>
            <a:pPr marL="0" indent="0">
              <a:buNone/>
            </a:pPr>
            <a:endParaRPr lang="nn-NO" sz="2400" b="1" dirty="0"/>
          </a:p>
          <a:p>
            <a:pPr marL="0" indent="0">
              <a:buNone/>
            </a:pPr>
            <a:r>
              <a:rPr lang="nn-NO" sz="2400" b="1" dirty="0"/>
              <a:t>Årsmøteprotokoll</a:t>
            </a:r>
          </a:p>
          <a:p>
            <a:r>
              <a:rPr lang="nn-NO" sz="2400" dirty="0"/>
              <a:t>formelt referat frå årsmøte</a:t>
            </a:r>
          </a:p>
          <a:p>
            <a:pPr lvl="1"/>
            <a:r>
              <a:rPr lang="nn-NO" sz="2000" dirty="0"/>
              <a:t>kven er i styret</a:t>
            </a:r>
          </a:p>
          <a:p>
            <a:pPr lvl="1"/>
            <a:r>
              <a:rPr lang="nn-NO" sz="2000" dirty="0"/>
              <a:t>kven er klubbrådgjevarar</a:t>
            </a:r>
          </a:p>
          <a:p>
            <a:pPr lvl="1"/>
            <a:r>
              <a:rPr lang="nn-NO" sz="2000" dirty="0"/>
              <a:t>kven har signaturrett</a:t>
            </a:r>
          </a:p>
          <a:p>
            <a:r>
              <a:rPr lang="nn-NO" sz="2400" dirty="0"/>
              <a:t>må bli signert</a:t>
            </a:r>
          </a:p>
          <a:p>
            <a:r>
              <a:rPr lang="nn-NO" sz="2400" dirty="0"/>
              <a:t>grunnlag for endringar i  Brønnøysundregisteret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20C27B7-BEBE-4188-828F-FBEC9122C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3331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b="1" dirty="0"/>
              <a:t>Levering av årsmøtepapir</a:t>
            </a:r>
          </a:p>
          <a:p>
            <a:r>
              <a:rPr lang="nb-NO" sz="2400" dirty="0"/>
              <a:t>Årsmelding 2021</a:t>
            </a:r>
          </a:p>
          <a:p>
            <a:r>
              <a:rPr lang="nb-NO" sz="2400" dirty="0"/>
              <a:t>Godkjent </a:t>
            </a:r>
            <a:r>
              <a:rPr lang="nb-NO" sz="2400" dirty="0" err="1"/>
              <a:t>årsrekneskap</a:t>
            </a:r>
            <a:r>
              <a:rPr lang="nb-NO" sz="2400" dirty="0"/>
              <a:t> 2021</a:t>
            </a:r>
          </a:p>
          <a:p>
            <a:pPr lvl="1"/>
            <a:r>
              <a:rPr lang="nb-NO" sz="2000" dirty="0"/>
              <a:t>husk å spesifisere utgifter for Frifond!</a:t>
            </a:r>
          </a:p>
          <a:p>
            <a:r>
              <a:rPr lang="nb-NO" sz="2400" dirty="0"/>
              <a:t>Årsplan 2022</a:t>
            </a:r>
          </a:p>
          <a:p>
            <a:endParaRPr lang="nb-NO" sz="2400" dirty="0">
              <a:hlinkClick r:id="rId3"/>
            </a:endParaRPr>
          </a:p>
          <a:p>
            <a:r>
              <a:rPr lang="nb-NO" sz="2400" dirty="0">
                <a:hlinkClick r:id="rId3"/>
              </a:rPr>
              <a:t>Ressursside levering av årsmøtepapir</a:t>
            </a:r>
            <a:endParaRPr lang="nb-NO" sz="2400" dirty="0"/>
          </a:p>
          <a:p>
            <a:r>
              <a:rPr lang="nb-NO" sz="2400" dirty="0">
                <a:hlinkClick r:id="rId4"/>
              </a:rPr>
              <a:t>Videoressurs</a:t>
            </a:r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r>
              <a:rPr lang="nb-NO" sz="2400" b="1" dirty="0"/>
              <a:t>Frist: 1. desember 2021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08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462DEC-52C4-4224-8FA6-8A242B10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Min Side for å levere årsmøtepapir</a:t>
            </a:r>
          </a:p>
        </p:txBody>
      </p:sp>
      <p:pic>
        <p:nvPicPr>
          <p:cNvPr id="6" name="Plassholder for innhold 5" descr="Et bilde som inneholder bord&#10;&#10;Automatisk generert beskrivelse">
            <a:extLst>
              <a:ext uri="{FF2B5EF4-FFF2-40B4-BE49-F238E27FC236}">
                <a16:creationId xmlns:a16="http://schemas.microsoft.com/office/drawing/2014/main" id="{2A5B8BAF-2DD7-4D04-9908-AC0F4190B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61" y="1451551"/>
            <a:ext cx="2969576" cy="463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11BC2AF-B6B1-4B83-9958-EA30F68665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Årsmelding og </a:t>
            </a:r>
            <a:r>
              <a:rPr lang="nb-NO" dirty="0" err="1"/>
              <a:t>rekneskap</a:t>
            </a:r>
            <a:endParaRPr lang="nb-NO" dirty="0"/>
          </a:p>
          <a:p>
            <a:pPr lvl="1"/>
            <a:r>
              <a:rPr lang="nb-NO" dirty="0"/>
              <a:t>Frist: 1. desember</a:t>
            </a:r>
          </a:p>
          <a:p>
            <a:r>
              <a:rPr lang="nb-NO" dirty="0"/>
              <a:t>Årsrapport</a:t>
            </a:r>
          </a:p>
          <a:p>
            <a:pPr lvl="1"/>
            <a:r>
              <a:rPr lang="nb-NO" dirty="0"/>
              <a:t>Mellom 1. og 31. januar 2022</a:t>
            </a:r>
          </a:p>
          <a:p>
            <a:pPr lvl="1"/>
            <a:endParaRPr lang="nb-NO" dirty="0"/>
          </a:p>
          <a:p>
            <a:r>
              <a:rPr lang="nb-NO" dirty="0"/>
              <a:t>Oppdatere verv i klubben</a:t>
            </a:r>
          </a:p>
          <a:p>
            <a:pPr lvl="1"/>
            <a:r>
              <a:rPr lang="nb-NO" dirty="0"/>
              <a:t>Medlemsregisteret</a:t>
            </a:r>
          </a:p>
          <a:p>
            <a:pPr lvl="1"/>
            <a:r>
              <a:rPr lang="nb-NO" dirty="0"/>
              <a:t>Frist: 1. desember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40C9A62-7A82-42E1-89B5-AAB05E101112}"/>
              </a:ext>
            </a:extLst>
          </p:cNvPr>
          <p:cNvSpPr/>
          <p:nvPr/>
        </p:nvSpPr>
        <p:spPr>
          <a:xfrm>
            <a:off x="1828800" y="5137268"/>
            <a:ext cx="2003367" cy="465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51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BD3629-9A74-4EF8-85B8-6E8E00F9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Ny i klubbstyre eller som </a:t>
            </a:r>
            <a:r>
              <a:rPr lang="nb-NO" dirty="0" err="1"/>
              <a:t>klubbrådgjevar</a:t>
            </a:r>
            <a:r>
              <a:rPr lang="nb-NO" dirty="0"/>
              <a:t>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0A4474-3E78-42C2-933F-B6D35467E9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n-NO" b="1" dirty="0"/>
              <a:t>Klubbstyre</a:t>
            </a:r>
          </a:p>
          <a:p>
            <a:pPr marL="0" indent="0">
              <a:buNone/>
            </a:pPr>
            <a:r>
              <a:rPr lang="nn-NO" sz="2400" dirty="0"/>
              <a:t>Ressursar for klubbstyret:</a:t>
            </a:r>
          </a:p>
          <a:p>
            <a:r>
              <a:rPr lang="nn-NO" sz="2400" dirty="0">
                <a:hlinkClick r:id="rId2"/>
              </a:rPr>
              <a:t>Møtebok, Kassabok og Året rundt</a:t>
            </a:r>
            <a:endParaRPr lang="nn-NO" sz="2400" dirty="0"/>
          </a:p>
          <a:p>
            <a:r>
              <a:rPr lang="nn-NO" sz="2400" dirty="0">
                <a:hlinkClick r:id="rId3"/>
              </a:rPr>
              <a:t>Nedlastingssenteret</a:t>
            </a:r>
            <a:r>
              <a:rPr lang="nn-NO" sz="2400" dirty="0"/>
              <a:t> med bl.a. klubbdokument og vedtekter</a:t>
            </a:r>
          </a:p>
          <a:p>
            <a:pPr marL="0" indent="0">
              <a:buNone/>
            </a:pPr>
            <a:endParaRPr lang="nn-NO" b="1" dirty="0"/>
          </a:p>
          <a:p>
            <a:pPr marL="0" indent="0">
              <a:buNone/>
            </a:pPr>
            <a:r>
              <a:rPr lang="nn-NO" b="1" dirty="0"/>
              <a:t>Styreleiar</a:t>
            </a:r>
          </a:p>
          <a:p>
            <a:r>
              <a:rPr lang="nn-NO" sz="2400" dirty="0"/>
              <a:t>Styreleiaren legg inn årsrapport mellom </a:t>
            </a:r>
            <a:r>
              <a:rPr lang="nn-NO" sz="2400" b="1" dirty="0"/>
              <a:t>1. og 31. januar 2022</a:t>
            </a:r>
          </a:p>
          <a:p>
            <a:r>
              <a:rPr lang="nn-NO" sz="2400" dirty="0">
                <a:hlinkClick r:id="rId4"/>
              </a:rPr>
              <a:t>Videoressurs</a:t>
            </a:r>
            <a:endParaRPr lang="nn-NO" sz="24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CAB7E04-CC3D-458A-A6D5-3867CEEE7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57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dirty="0" err="1"/>
              <a:t>Klubbrådgjevar</a:t>
            </a:r>
            <a:endParaRPr lang="nb-NO" b="1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Ressurser for nye </a:t>
            </a:r>
            <a:r>
              <a:rPr lang="nb-NO" sz="2400" dirty="0" err="1"/>
              <a:t>klubbrådgjevarar</a:t>
            </a:r>
            <a:r>
              <a:rPr lang="nb-NO" sz="2400" dirty="0"/>
              <a:t>:</a:t>
            </a:r>
          </a:p>
          <a:p>
            <a:r>
              <a:rPr lang="nb-NO" sz="2400" dirty="0">
                <a:hlinkClick r:id="rId5"/>
              </a:rPr>
              <a:t>6 steg for å </a:t>
            </a:r>
            <a:r>
              <a:rPr lang="nb-NO" sz="2400" dirty="0" err="1">
                <a:hlinkClick r:id="rId5"/>
              </a:rPr>
              <a:t>kome</a:t>
            </a:r>
            <a:r>
              <a:rPr lang="nb-NO" sz="2400" dirty="0">
                <a:hlinkClick r:id="rId5"/>
              </a:rPr>
              <a:t> i gong</a:t>
            </a:r>
            <a:endParaRPr lang="nb-NO" sz="2400" dirty="0"/>
          </a:p>
          <a:p>
            <a:r>
              <a:rPr lang="nb-NO" sz="2400" dirty="0">
                <a:hlinkClick r:id="rId6"/>
              </a:rPr>
              <a:t>Levering politiattest</a:t>
            </a:r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r>
              <a:rPr lang="nb-NO" sz="2400" dirty="0"/>
              <a:t>Klubben må oppdatere opplysninger i Brønnøysundregisteret!</a:t>
            </a:r>
          </a:p>
          <a:p>
            <a:r>
              <a:rPr lang="nb-NO" sz="2400" dirty="0">
                <a:hlinkClick r:id="rId7"/>
              </a:rPr>
              <a:t>Les her korleis </a:t>
            </a:r>
            <a:r>
              <a:rPr lang="nb-NO" sz="2400" dirty="0" err="1">
                <a:hlinkClick r:id="rId7"/>
              </a:rPr>
              <a:t>ein</a:t>
            </a:r>
            <a:r>
              <a:rPr lang="nb-NO" sz="2400" dirty="0">
                <a:hlinkClick r:id="rId7"/>
              </a:rPr>
              <a:t> </a:t>
            </a:r>
            <a:r>
              <a:rPr lang="nb-NO" sz="2400" dirty="0" err="1">
                <a:hlinkClick r:id="rId7"/>
              </a:rPr>
              <a:t>gjer</a:t>
            </a:r>
            <a:r>
              <a:rPr lang="nb-NO" sz="2400" dirty="0">
                <a:hlinkClick r:id="rId7"/>
              </a:rPr>
              <a:t> det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74273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682B92-554F-4BE0-A52B-88C50B6D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Saker til (fylkes)årsmøte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5248A43-79A9-42DA-9C96-85BE44085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Ny rulleringsplan for fylkesarrangement</a:t>
            </a:r>
          </a:p>
          <a:p>
            <a:pPr lvl="1"/>
            <a:r>
              <a:rPr lang="nb-NO" dirty="0"/>
              <a:t>Sendt ut til klubbstyra, </a:t>
            </a:r>
            <a:r>
              <a:rPr lang="nb-NO" dirty="0" err="1"/>
              <a:t>klubbrådgjevarar</a:t>
            </a:r>
            <a:r>
              <a:rPr lang="nb-NO" dirty="0"/>
              <a:t> og nemnda </a:t>
            </a:r>
          </a:p>
          <a:p>
            <a:pPr lvl="1"/>
            <a:r>
              <a:rPr lang="nb-NO" dirty="0">
                <a:hlinkClick r:id="rId2"/>
              </a:rPr>
              <a:t>Ligg ut på nettside</a:t>
            </a:r>
            <a:endParaRPr lang="nb-NO" dirty="0"/>
          </a:p>
          <a:p>
            <a:pPr lvl="1"/>
            <a:r>
              <a:rPr lang="nb-NO" dirty="0"/>
              <a:t>Send </a:t>
            </a:r>
            <a:r>
              <a:rPr lang="nb-NO" dirty="0" err="1"/>
              <a:t>innspel</a:t>
            </a:r>
            <a:r>
              <a:rPr lang="nb-NO" dirty="0"/>
              <a:t> til </a:t>
            </a:r>
            <a:r>
              <a:rPr lang="nb-NO" dirty="0">
                <a:hlinkClick r:id="rId3"/>
              </a:rPr>
              <a:t>rogaland@4h.no</a:t>
            </a:r>
            <a:endParaRPr lang="nb-NO" dirty="0"/>
          </a:p>
          <a:p>
            <a:pPr lvl="1"/>
            <a:r>
              <a:rPr lang="nb-NO" b="1" dirty="0"/>
              <a:t>Frist: 20. november 2021</a:t>
            </a:r>
          </a:p>
          <a:p>
            <a:endParaRPr lang="nb-NO" dirty="0">
              <a:hlinkClick r:id="rId4"/>
            </a:endParaRPr>
          </a:p>
          <a:p>
            <a:r>
              <a:rPr lang="nb-NO" dirty="0"/>
              <a:t>Alle medlemmer kan sende inn sak til (fylkes)årsmøte </a:t>
            </a:r>
          </a:p>
          <a:p>
            <a:pPr lvl="1"/>
            <a:r>
              <a:rPr lang="nb-NO" b="1" dirty="0"/>
              <a:t>Frist: 3 </a:t>
            </a:r>
            <a:r>
              <a:rPr lang="nb-NO" b="1" dirty="0" err="1"/>
              <a:t>månader</a:t>
            </a:r>
            <a:r>
              <a:rPr lang="nb-NO" b="1" dirty="0"/>
              <a:t> før årsmøte, 20. november 2021 for fylkesårsmøte</a:t>
            </a:r>
          </a:p>
          <a:p>
            <a:pPr lvl="1"/>
            <a:r>
              <a:rPr lang="nb-NO" dirty="0">
                <a:hlinkClick r:id="rId4"/>
              </a:rPr>
              <a:t>Ressursside om innsending av sak til årsmøte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84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A05FCD-1B1F-4BFA-8829-241BBCF5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Årets klubb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8E30A0-0EE3-45AE-A54C-7A0268D46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Bilde 4">
            <a:hlinkClick r:id="rId2"/>
            <a:extLst>
              <a:ext uri="{FF2B5EF4-FFF2-40B4-BE49-F238E27FC236}">
                <a16:creationId xmlns:a16="http://schemas.microsoft.com/office/drawing/2014/main" id="{60591312-2CAB-4556-A893-FEBB0C37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6" y="2087634"/>
            <a:ext cx="8296362" cy="386460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71E464D-FA14-4854-92CC-A86B5B00F09C}"/>
              </a:ext>
            </a:extLst>
          </p:cNvPr>
          <p:cNvSpPr txBox="1"/>
          <p:nvPr/>
        </p:nvSpPr>
        <p:spPr>
          <a:xfrm>
            <a:off x="755073" y="1599963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hlinkClick r:id="rId2"/>
              </a:rPr>
              <a:t>Nominer årets klubb her!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16427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F2FCF2-2963-4A68-8F8C-C7B820E7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Valkomiteen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AC12DE-C811-4395-A219-DEA0D2F7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423"/>
            <a:ext cx="9860280" cy="3767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/>
              <a:t>Veit du om gode kandidatar til verv i fylket? </a:t>
            </a:r>
          </a:p>
          <a:p>
            <a:pPr marL="0" indent="0">
              <a:buNone/>
            </a:pPr>
            <a:r>
              <a:rPr lang="nn-NO" b="1" dirty="0"/>
              <a:t>Tips valkomiteen:</a:t>
            </a:r>
          </a:p>
          <a:p>
            <a:r>
              <a:rPr lang="nn-NO" sz="2400" dirty="0"/>
              <a:t>Brigt Slettebø (sletteb@online.no, 91 70 59 64)</a:t>
            </a:r>
          </a:p>
          <a:p>
            <a:r>
              <a:rPr lang="nn-NO" sz="2400" dirty="0"/>
              <a:t>Rune Bråthen (rune@dalavik.no, 95 21 11 84)</a:t>
            </a:r>
          </a:p>
          <a:p>
            <a:r>
              <a:rPr lang="nn-NO" sz="2400" dirty="0"/>
              <a:t>Kristin Lindal (kristin.lindal05@gmail.com, 48 43 86 89)</a:t>
            </a:r>
          </a:p>
          <a:p>
            <a:endParaRPr lang="nn-NO" dirty="0"/>
          </a:p>
          <a:p>
            <a:r>
              <a:rPr lang="nn-NO" dirty="0"/>
              <a:t>Les meir om </a:t>
            </a:r>
            <a:r>
              <a:rPr lang="nn-NO" dirty="0">
                <a:hlinkClick r:id="rId2"/>
              </a:rPr>
              <a:t>arbeid i fylkesstyret</a:t>
            </a:r>
            <a:endParaRPr lang="nn-NO" dirty="0"/>
          </a:p>
        </p:txBody>
      </p:sp>
      <p:pic>
        <p:nvPicPr>
          <p:cNvPr id="5" name="Bilde 4" descr="Mujer con ropa informal dando ánimos con las dos manos">
            <a:extLst>
              <a:ext uri="{FF2B5EF4-FFF2-40B4-BE49-F238E27FC236}">
                <a16:creationId xmlns:a16="http://schemas.microsoft.com/office/drawing/2014/main" id="{66FA7C74-15A8-4269-A26F-2E7BD9C83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65" y="919692"/>
            <a:ext cx="2160411" cy="51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3554"/>
      </p:ext>
    </p:extLst>
  </p:cSld>
  <p:clrMapOvr>
    <a:masterClrMapping/>
  </p:clrMapOvr>
</p:sld>
</file>

<file path=ppt/theme/theme1.xml><?xml version="1.0" encoding="utf-8"?>
<a:theme xmlns:a="http://schemas.openxmlformats.org/drawingml/2006/main" name="4H Rogaland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 Rogaland" id="{B1F3DD54-779B-4535-82DC-A5A9F069B628}" vid="{B2845A98-10FB-4C4A-9561-A4C120B4B0A9}"/>
    </a:ext>
  </a:extLst>
</a:theme>
</file>

<file path=ppt/theme/theme2.xml><?xml version="1.0" encoding="utf-8"?>
<a:theme xmlns:a="http://schemas.openxmlformats.org/drawingml/2006/main" name="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Egendefinert utforming">
  <a:themeElements>
    <a:clrScheme name="4H Profilfarger">
      <a:dk1>
        <a:srgbClr val="3F3F3F"/>
      </a:dk1>
      <a:lt1>
        <a:sysClr val="window" lastClr="FFFFFF"/>
      </a:lt1>
      <a:dk2>
        <a:srgbClr val="3F3F3F"/>
      </a:dk2>
      <a:lt2>
        <a:srgbClr val="E7E6E6"/>
      </a:lt2>
      <a:accent1>
        <a:srgbClr val="009B3A"/>
      </a:accent1>
      <a:accent2>
        <a:srgbClr val="DF7A00"/>
      </a:accent2>
      <a:accent3>
        <a:srgbClr val="A5A5A5"/>
      </a:accent3>
      <a:accent4>
        <a:srgbClr val="FECB00"/>
      </a:accent4>
      <a:accent5>
        <a:srgbClr val="006983"/>
      </a:accent5>
      <a:accent6>
        <a:srgbClr val="69BE28"/>
      </a:accent6>
      <a:hlink>
        <a:srgbClr val="007EA5"/>
      </a:hlink>
      <a:folHlink>
        <a:srgbClr val="97233F"/>
      </a:folHlink>
    </a:clrScheme>
    <a:fontScheme name="4H profilfonter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4H Rogaland</Template>
  <TotalTime>265</TotalTime>
  <Words>558</Words>
  <Application>Microsoft Office PowerPoint</Application>
  <PresentationFormat>Widescreen</PresentationFormat>
  <Paragraphs>135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8</vt:i4>
      </vt:variant>
      <vt:variant>
        <vt:lpstr>Lysbildetitler</vt:lpstr>
      </vt:variant>
      <vt:variant>
        <vt:i4>12</vt:i4>
      </vt:variant>
    </vt:vector>
  </HeadingPairs>
  <TitlesOfParts>
    <vt:vector size="22" baseType="lpstr">
      <vt:lpstr>Arial</vt:lpstr>
      <vt:lpstr>Impact</vt:lpstr>
      <vt:lpstr>4H Rogaland</vt:lpstr>
      <vt:lpstr>Egendefinert utforming</vt:lpstr>
      <vt:lpstr>1_Egendefinert utforming</vt:lpstr>
      <vt:lpstr>2_Egendefinert utforming</vt:lpstr>
      <vt:lpstr>3_Egendefinert utforming</vt:lpstr>
      <vt:lpstr>4_Egendefinert utforming</vt:lpstr>
      <vt:lpstr>5_Egendefinert utforming</vt:lpstr>
      <vt:lpstr>6_Egendefinert utforming</vt:lpstr>
      <vt:lpstr>Velkomen til  klubboppfølgingsmøte</vt:lpstr>
      <vt:lpstr>Program</vt:lpstr>
      <vt:lpstr>Vel overstått haustfest!</vt:lpstr>
      <vt:lpstr>Årsmøte og årsmøtepapir</vt:lpstr>
      <vt:lpstr>Min Side for å levere årsmøtepapir</vt:lpstr>
      <vt:lpstr>Ny i klubbstyre eller som klubbrådgjevar? </vt:lpstr>
      <vt:lpstr>Saker til (fylkes)årsmøte</vt:lpstr>
      <vt:lpstr>Årets klubb</vt:lpstr>
      <vt:lpstr>Valkomiteen</vt:lpstr>
      <vt:lpstr>Arrangement 2022</vt:lpstr>
      <vt:lpstr>SIKT21</vt:lpstr>
      <vt:lpstr>Generell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Velkomen til  klubboppfølgingsmøte</dc:title>
  <dc:creator>Linda Liem</dc:creator>
  <cp:lastModifiedBy>Linda Liem</cp:lastModifiedBy>
  <cp:revision>7</cp:revision>
  <cp:lastPrinted>2021-11-08T13:32:19Z</cp:lastPrinted>
  <dcterms:created xsi:type="dcterms:W3CDTF">2021-11-03T13:05:43Z</dcterms:created>
  <dcterms:modified xsi:type="dcterms:W3CDTF">2021-11-09T15:16:37Z</dcterms:modified>
</cp:coreProperties>
</file>